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2.xml" ContentType="application/vnd.openxmlformats-officedocument.theme+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theme/theme3.xml" ContentType="application/vnd.openxmlformats-officedocument.theme+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theme/theme4.xml" ContentType="application/vnd.openxmlformats-officedocument.theme+xml"/>
  <Override PartName="/ppt/slideLayouts/slideLayout138.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1.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2.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33.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40.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41.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42.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43.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44.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48.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58" r:id="rId4"/>
    <p:sldMasterId id="2147484242" r:id="rId5"/>
    <p:sldMasterId id="2147484261" r:id="rId6"/>
    <p:sldMasterId id="2147484280" r:id="rId7"/>
    <p:sldMasterId id="2147484299" r:id="rId8"/>
  </p:sldMasterIdLst>
  <p:notesMasterIdLst>
    <p:notesMasterId r:id="rId100"/>
  </p:notesMasterIdLst>
  <p:handoutMasterIdLst>
    <p:handoutMasterId r:id="rId101"/>
  </p:handoutMasterIdLst>
  <p:sldIdLst>
    <p:sldId id="4068" r:id="rId9"/>
    <p:sldId id="4101" r:id="rId10"/>
    <p:sldId id="2134804366" r:id="rId11"/>
    <p:sldId id="4071" r:id="rId12"/>
    <p:sldId id="2134804367" r:id="rId13"/>
    <p:sldId id="2134804368" r:id="rId14"/>
    <p:sldId id="4105" r:id="rId15"/>
    <p:sldId id="669" r:id="rId16"/>
    <p:sldId id="540" r:id="rId17"/>
    <p:sldId id="546" r:id="rId18"/>
    <p:sldId id="552" r:id="rId19"/>
    <p:sldId id="4148" r:id="rId20"/>
    <p:sldId id="4149" r:id="rId21"/>
    <p:sldId id="4150" r:id="rId22"/>
    <p:sldId id="4151" r:id="rId23"/>
    <p:sldId id="4152" r:id="rId24"/>
    <p:sldId id="4153" r:id="rId25"/>
    <p:sldId id="4154" r:id="rId26"/>
    <p:sldId id="2134804369" r:id="rId27"/>
    <p:sldId id="2134804371" r:id="rId28"/>
    <p:sldId id="2076137645" r:id="rId29"/>
    <p:sldId id="2076137646" r:id="rId30"/>
    <p:sldId id="2134804370" r:id="rId31"/>
    <p:sldId id="2076137648" r:id="rId32"/>
    <p:sldId id="2076137652" r:id="rId33"/>
    <p:sldId id="2076137650" r:id="rId34"/>
    <p:sldId id="2076137653" r:id="rId35"/>
    <p:sldId id="2076137651" r:id="rId36"/>
    <p:sldId id="2076137647" r:id="rId37"/>
    <p:sldId id="2076137654" r:id="rId38"/>
    <p:sldId id="2076137655" r:id="rId39"/>
    <p:sldId id="2076137656" r:id="rId40"/>
    <p:sldId id="2076137657" r:id="rId41"/>
    <p:sldId id="672" r:id="rId42"/>
    <p:sldId id="675" r:id="rId43"/>
    <p:sldId id="684" r:id="rId44"/>
    <p:sldId id="687" r:id="rId45"/>
    <p:sldId id="693" r:id="rId46"/>
    <p:sldId id="696" r:id="rId47"/>
    <p:sldId id="699" r:id="rId48"/>
    <p:sldId id="702" r:id="rId49"/>
    <p:sldId id="4106" r:id="rId50"/>
    <p:sldId id="4109" r:id="rId51"/>
    <p:sldId id="4107" r:id="rId52"/>
    <p:sldId id="4108" r:id="rId53"/>
    <p:sldId id="4110" r:id="rId54"/>
    <p:sldId id="4111" r:id="rId55"/>
    <p:sldId id="4112" r:id="rId56"/>
    <p:sldId id="4113" r:id="rId57"/>
    <p:sldId id="4114" r:id="rId58"/>
    <p:sldId id="4115" r:id="rId59"/>
    <p:sldId id="4116" r:id="rId60"/>
    <p:sldId id="4117" r:id="rId61"/>
    <p:sldId id="4118" r:id="rId62"/>
    <p:sldId id="4119" r:id="rId63"/>
    <p:sldId id="4120" r:id="rId64"/>
    <p:sldId id="4121" r:id="rId65"/>
    <p:sldId id="4122" r:id="rId66"/>
    <p:sldId id="4123" r:id="rId67"/>
    <p:sldId id="4124" r:id="rId68"/>
    <p:sldId id="4125" r:id="rId69"/>
    <p:sldId id="4126" r:id="rId70"/>
    <p:sldId id="4127" r:id="rId71"/>
    <p:sldId id="4128" r:id="rId72"/>
    <p:sldId id="4129" r:id="rId73"/>
    <p:sldId id="4131" r:id="rId74"/>
    <p:sldId id="4130" r:id="rId75"/>
    <p:sldId id="4132" r:id="rId76"/>
    <p:sldId id="4133" r:id="rId77"/>
    <p:sldId id="4134" r:id="rId78"/>
    <p:sldId id="4135" r:id="rId79"/>
    <p:sldId id="4136" r:id="rId80"/>
    <p:sldId id="4137" r:id="rId81"/>
    <p:sldId id="4138" r:id="rId82"/>
    <p:sldId id="4139" r:id="rId83"/>
    <p:sldId id="4140" r:id="rId84"/>
    <p:sldId id="4141" r:id="rId85"/>
    <p:sldId id="4142" r:id="rId86"/>
    <p:sldId id="4143" r:id="rId87"/>
    <p:sldId id="4144" r:id="rId88"/>
    <p:sldId id="4145" r:id="rId89"/>
    <p:sldId id="4146" r:id="rId90"/>
    <p:sldId id="4147" r:id="rId91"/>
    <p:sldId id="690" r:id="rId92"/>
    <p:sldId id="678" r:id="rId93"/>
    <p:sldId id="681" r:id="rId94"/>
    <p:sldId id="705" r:id="rId95"/>
    <p:sldId id="708" r:id="rId96"/>
    <p:sldId id="720" r:id="rId97"/>
    <p:sldId id="723" r:id="rId98"/>
    <p:sldId id="726" r:id="rId99"/>
  </p:sldIdLst>
  <p:sldSz cx="12192000" cy="6858000"/>
  <p:notesSz cx="6858000" cy="9144000"/>
  <p:custDataLst>
    <p:tags r:id="rId102"/>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65A38B82-C1F7-40B3-B693-78675C9D00E5}">
          <p14:sldIdLst>
            <p14:sldId id="4068"/>
            <p14:sldId id="4101"/>
            <p14:sldId id="2134804366"/>
            <p14:sldId id="4071"/>
            <p14:sldId id="2134804367"/>
            <p14:sldId id="2134804368"/>
            <p14:sldId id="4105"/>
            <p14:sldId id="669"/>
            <p14:sldId id="540"/>
            <p14:sldId id="546"/>
            <p14:sldId id="552"/>
            <p14:sldId id="4148"/>
            <p14:sldId id="4149"/>
            <p14:sldId id="4150"/>
            <p14:sldId id="4151"/>
            <p14:sldId id="4152"/>
            <p14:sldId id="4153"/>
            <p14:sldId id="4154"/>
            <p14:sldId id="2134804369"/>
            <p14:sldId id="2134804371"/>
            <p14:sldId id="2076137645"/>
            <p14:sldId id="2076137646"/>
            <p14:sldId id="2134804370"/>
            <p14:sldId id="2076137648"/>
            <p14:sldId id="2076137652"/>
            <p14:sldId id="2076137650"/>
            <p14:sldId id="2076137653"/>
            <p14:sldId id="2076137651"/>
            <p14:sldId id="2076137647"/>
            <p14:sldId id="2076137654"/>
            <p14:sldId id="2076137655"/>
            <p14:sldId id="2076137656"/>
            <p14:sldId id="2076137657"/>
            <p14:sldId id="672"/>
            <p14:sldId id="675"/>
            <p14:sldId id="684"/>
            <p14:sldId id="687"/>
            <p14:sldId id="693"/>
            <p14:sldId id="696"/>
            <p14:sldId id="699"/>
            <p14:sldId id="702"/>
            <p14:sldId id="4106"/>
            <p14:sldId id="4109"/>
            <p14:sldId id="4107"/>
            <p14:sldId id="4108"/>
            <p14:sldId id="4110"/>
            <p14:sldId id="4111"/>
            <p14:sldId id="4112"/>
            <p14:sldId id="4113"/>
            <p14:sldId id="4114"/>
            <p14:sldId id="4115"/>
            <p14:sldId id="4116"/>
            <p14:sldId id="4117"/>
            <p14:sldId id="4118"/>
            <p14:sldId id="4119"/>
            <p14:sldId id="4120"/>
            <p14:sldId id="4121"/>
            <p14:sldId id="4122"/>
            <p14:sldId id="4123"/>
            <p14:sldId id="4124"/>
            <p14:sldId id="4125"/>
            <p14:sldId id="4126"/>
            <p14:sldId id="4127"/>
            <p14:sldId id="4128"/>
            <p14:sldId id="4129"/>
            <p14:sldId id="4131"/>
            <p14:sldId id="4130"/>
            <p14:sldId id="4132"/>
            <p14:sldId id="4133"/>
            <p14:sldId id="4134"/>
            <p14:sldId id="4135"/>
            <p14:sldId id="4136"/>
            <p14:sldId id="4137"/>
            <p14:sldId id="4138"/>
            <p14:sldId id="4139"/>
            <p14:sldId id="4140"/>
            <p14:sldId id="4141"/>
            <p14:sldId id="4142"/>
            <p14:sldId id="4143"/>
            <p14:sldId id="4144"/>
            <p14:sldId id="4145"/>
            <p14:sldId id="4146"/>
            <p14:sldId id="4147"/>
            <p14:sldId id="690"/>
            <p14:sldId id="678"/>
            <p14:sldId id="681"/>
            <p14:sldId id="705"/>
            <p14:sldId id="708"/>
            <p14:sldId id="720"/>
            <p14:sldId id="723"/>
            <p14:sldId id="726"/>
          </p14:sldIdLst>
        </p14:section>
      </p14:sectionLst>
    </p:ext>
    <p:ext uri="{EFAFB233-063F-42B5-8137-9DF3F51BA10A}">
      <p15:sldGuideLst xmlns:p15="http://schemas.microsoft.com/office/powerpoint/2012/main">
        <p15:guide id="1" orient="horz" pos="2183"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avi" initials="R" lastIdx="3" clrIdx="0">
    <p:extLst>
      <p:ext uri="{19B8F6BF-5375-455C-9EA6-DF929625EA0E}">
        <p15:presenceInfo xmlns:p15="http://schemas.microsoft.com/office/powerpoint/2012/main" userId="S::ravi.vajaria@avanade.com::5f04071e-86b3-4d3d-9714-6b0e243374e4"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7E6E6"/>
    <a:srgbClr val="595959"/>
    <a:srgbClr val="008376"/>
    <a:srgbClr val="47800A"/>
    <a:srgbClr val="008C95"/>
    <a:srgbClr val="4B912A"/>
    <a:srgbClr val="FDFDFD"/>
    <a:srgbClr val="FF5800"/>
    <a:srgbClr val="FC591F"/>
    <a:srgbClr val="B43C1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2C9DCFA-CD15-4794-A3B6-314A40DABE36}" v="6" dt="2021-08-02T14:54:11.406"/>
  </p1510:revLst>
</p1510:revInfo>
</file>

<file path=ppt/tableStyles.xml><?xml version="1.0" encoding="utf-8"?>
<a:tblStyleLst xmlns:a="http://schemas.openxmlformats.org/drawingml/2006/main" def="{5C22544A-7EE6-4342-B048-85BDC9FD1C3A}">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59868" autoAdjust="0"/>
  </p:normalViewPr>
  <p:slideViewPr>
    <p:cSldViewPr snapToGrid="0">
      <p:cViewPr varScale="1">
        <p:scale>
          <a:sx n="69" d="100"/>
          <a:sy n="69" d="100"/>
        </p:scale>
        <p:origin x="2154" y="60"/>
      </p:cViewPr>
      <p:guideLst>
        <p:guide orient="horz" pos="2183"/>
        <p:guide pos="3840"/>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8.xml"/><Relationship Id="rId21" Type="http://schemas.openxmlformats.org/officeDocument/2006/relationships/slide" Target="slides/slide13.xml"/><Relationship Id="rId42" Type="http://schemas.openxmlformats.org/officeDocument/2006/relationships/slide" Target="slides/slide34.xml"/><Relationship Id="rId47" Type="http://schemas.openxmlformats.org/officeDocument/2006/relationships/slide" Target="slides/slide39.xml"/><Relationship Id="rId63" Type="http://schemas.openxmlformats.org/officeDocument/2006/relationships/slide" Target="slides/slide55.xml"/><Relationship Id="rId68" Type="http://schemas.openxmlformats.org/officeDocument/2006/relationships/slide" Target="slides/slide60.xml"/><Relationship Id="rId84" Type="http://schemas.openxmlformats.org/officeDocument/2006/relationships/slide" Target="slides/slide76.xml"/><Relationship Id="rId89" Type="http://schemas.openxmlformats.org/officeDocument/2006/relationships/slide" Target="slides/slide81.xml"/><Relationship Id="rId16" Type="http://schemas.openxmlformats.org/officeDocument/2006/relationships/slide" Target="slides/slide8.xml"/><Relationship Id="rId107" Type="http://schemas.openxmlformats.org/officeDocument/2006/relationships/tableStyles" Target="tableStyles.xml"/><Relationship Id="rId11" Type="http://schemas.openxmlformats.org/officeDocument/2006/relationships/slide" Target="slides/slide3.xml"/><Relationship Id="rId32" Type="http://schemas.openxmlformats.org/officeDocument/2006/relationships/slide" Target="slides/slide24.xml"/><Relationship Id="rId37" Type="http://schemas.openxmlformats.org/officeDocument/2006/relationships/slide" Target="slides/slide29.xml"/><Relationship Id="rId53" Type="http://schemas.openxmlformats.org/officeDocument/2006/relationships/slide" Target="slides/slide45.xml"/><Relationship Id="rId58" Type="http://schemas.openxmlformats.org/officeDocument/2006/relationships/slide" Target="slides/slide50.xml"/><Relationship Id="rId74" Type="http://schemas.openxmlformats.org/officeDocument/2006/relationships/slide" Target="slides/slide66.xml"/><Relationship Id="rId79" Type="http://schemas.openxmlformats.org/officeDocument/2006/relationships/slide" Target="slides/slide71.xml"/><Relationship Id="rId102" Type="http://schemas.openxmlformats.org/officeDocument/2006/relationships/tags" Target="tags/tag1.xml"/><Relationship Id="rId5" Type="http://schemas.openxmlformats.org/officeDocument/2006/relationships/slideMaster" Target="slideMasters/slideMaster2.xml"/><Relationship Id="rId90" Type="http://schemas.openxmlformats.org/officeDocument/2006/relationships/slide" Target="slides/slide82.xml"/><Relationship Id="rId95" Type="http://schemas.openxmlformats.org/officeDocument/2006/relationships/slide" Target="slides/slide87.xml"/><Relationship Id="rId22" Type="http://schemas.openxmlformats.org/officeDocument/2006/relationships/slide" Target="slides/slide14.xml"/><Relationship Id="rId27" Type="http://schemas.openxmlformats.org/officeDocument/2006/relationships/slide" Target="slides/slide19.xml"/><Relationship Id="rId43" Type="http://schemas.openxmlformats.org/officeDocument/2006/relationships/slide" Target="slides/slide35.xml"/><Relationship Id="rId48" Type="http://schemas.openxmlformats.org/officeDocument/2006/relationships/slide" Target="slides/slide40.xml"/><Relationship Id="rId64" Type="http://schemas.openxmlformats.org/officeDocument/2006/relationships/slide" Target="slides/slide56.xml"/><Relationship Id="rId69" Type="http://schemas.openxmlformats.org/officeDocument/2006/relationships/slide" Target="slides/slide61.xml"/><Relationship Id="rId80" Type="http://schemas.openxmlformats.org/officeDocument/2006/relationships/slide" Target="slides/slide72.xml"/><Relationship Id="rId85" Type="http://schemas.openxmlformats.org/officeDocument/2006/relationships/slide" Target="slides/slide77.xml"/><Relationship Id="rId12" Type="http://schemas.openxmlformats.org/officeDocument/2006/relationships/slide" Target="slides/slide4.xml"/><Relationship Id="rId17" Type="http://schemas.openxmlformats.org/officeDocument/2006/relationships/slide" Target="slides/slide9.xml"/><Relationship Id="rId33" Type="http://schemas.openxmlformats.org/officeDocument/2006/relationships/slide" Target="slides/slide25.xml"/><Relationship Id="rId38" Type="http://schemas.openxmlformats.org/officeDocument/2006/relationships/slide" Target="slides/slide30.xml"/><Relationship Id="rId59" Type="http://schemas.openxmlformats.org/officeDocument/2006/relationships/slide" Target="slides/slide51.xml"/><Relationship Id="rId103" Type="http://schemas.openxmlformats.org/officeDocument/2006/relationships/commentAuthors" Target="commentAuthors.xml"/><Relationship Id="rId108" Type="http://schemas.microsoft.com/office/2016/11/relationships/changesInfo" Target="changesInfos/changesInfo1.xml"/><Relationship Id="rId54" Type="http://schemas.openxmlformats.org/officeDocument/2006/relationships/slide" Target="slides/slide46.xml"/><Relationship Id="rId70" Type="http://schemas.openxmlformats.org/officeDocument/2006/relationships/slide" Target="slides/slide62.xml"/><Relationship Id="rId75" Type="http://schemas.openxmlformats.org/officeDocument/2006/relationships/slide" Target="slides/slide67.xml"/><Relationship Id="rId91" Type="http://schemas.openxmlformats.org/officeDocument/2006/relationships/slide" Target="slides/slide83.xml"/><Relationship Id="rId96" Type="http://schemas.openxmlformats.org/officeDocument/2006/relationships/slide" Target="slides/slide88.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openxmlformats.org/officeDocument/2006/relationships/slide" Target="slides/slide49.xml"/><Relationship Id="rId106" Type="http://schemas.openxmlformats.org/officeDocument/2006/relationships/theme" Target="theme/theme1.xml"/><Relationship Id="rId10" Type="http://schemas.openxmlformats.org/officeDocument/2006/relationships/slide" Target="slides/slide2.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slide" Target="slides/slide44.xml"/><Relationship Id="rId60" Type="http://schemas.openxmlformats.org/officeDocument/2006/relationships/slide" Target="slides/slide52.xml"/><Relationship Id="rId65" Type="http://schemas.openxmlformats.org/officeDocument/2006/relationships/slide" Target="slides/slide57.xml"/><Relationship Id="rId73" Type="http://schemas.openxmlformats.org/officeDocument/2006/relationships/slide" Target="slides/slide65.xml"/><Relationship Id="rId78" Type="http://schemas.openxmlformats.org/officeDocument/2006/relationships/slide" Target="slides/slide70.xml"/><Relationship Id="rId81" Type="http://schemas.openxmlformats.org/officeDocument/2006/relationships/slide" Target="slides/slide73.xml"/><Relationship Id="rId86" Type="http://schemas.openxmlformats.org/officeDocument/2006/relationships/slide" Target="slides/slide78.xml"/><Relationship Id="rId94" Type="http://schemas.openxmlformats.org/officeDocument/2006/relationships/slide" Target="slides/slide86.xml"/><Relationship Id="rId99" Type="http://schemas.openxmlformats.org/officeDocument/2006/relationships/slide" Target="slides/slide91.xml"/><Relationship Id="rId101"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1.xml"/><Relationship Id="rId13" Type="http://schemas.openxmlformats.org/officeDocument/2006/relationships/slide" Target="slides/slide5.xml"/><Relationship Id="rId18" Type="http://schemas.openxmlformats.org/officeDocument/2006/relationships/slide" Target="slides/slide10.xml"/><Relationship Id="rId39" Type="http://schemas.openxmlformats.org/officeDocument/2006/relationships/slide" Target="slides/slide31.xml"/><Relationship Id="rId109" Type="http://schemas.microsoft.com/office/2015/10/relationships/revisionInfo" Target="revisionInfo.xml"/><Relationship Id="rId34" Type="http://schemas.openxmlformats.org/officeDocument/2006/relationships/slide" Target="slides/slide26.xml"/><Relationship Id="rId50" Type="http://schemas.openxmlformats.org/officeDocument/2006/relationships/slide" Target="slides/slide42.xml"/><Relationship Id="rId55" Type="http://schemas.openxmlformats.org/officeDocument/2006/relationships/slide" Target="slides/slide47.xml"/><Relationship Id="rId76" Type="http://schemas.openxmlformats.org/officeDocument/2006/relationships/slide" Target="slides/slide68.xml"/><Relationship Id="rId97" Type="http://schemas.openxmlformats.org/officeDocument/2006/relationships/slide" Target="slides/slide89.xml"/><Relationship Id="rId104" Type="http://schemas.openxmlformats.org/officeDocument/2006/relationships/presProps" Target="presProps.xml"/><Relationship Id="rId7" Type="http://schemas.openxmlformats.org/officeDocument/2006/relationships/slideMaster" Target="slideMasters/slideMaster4.xml"/><Relationship Id="rId71" Type="http://schemas.openxmlformats.org/officeDocument/2006/relationships/slide" Target="slides/slide63.xml"/><Relationship Id="rId92" Type="http://schemas.openxmlformats.org/officeDocument/2006/relationships/slide" Target="slides/slide84.xml"/><Relationship Id="rId2" Type="http://schemas.openxmlformats.org/officeDocument/2006/relationships/customXml" Target="../customXml/item2.xml"/><Relationship Id="rId29" Type="http://schemas.openxmlformats.org/officeDocument/2006/relationships/slide" Target="slides/slide21.xml"/><Relationship Id="rId24" Type="http://schemas.openxmlformats.org/officeDocument/2006/relationships/slide" Target="slides/slide16.xml"/><Relationship Id="rId40" Type="http://schemas.openxmlformats.org/officeDocument/2006/relationships/slide" Target="slides/slide32.xml"/><Relationship Id="rId45" Type="http://schemas.openxmlformats.org/officeDocument/2006/relationships/slide" Target="slides/slide37.xml"/><Relationship Id="rId66" Type="http://schemas.openxmlformats.org/officeDocument/2006/relationships/slide" Target="slides/slide58.xml"/><Relationship Id="rId87" Type="http://schemas.openxmlformats.org/officeDocument/2006/relationships/slide" Target="slides/slide79.xml"/><Relationship Id="rId61" Type="http://schemas.openxmlformats.org/officeDocument/2006/relationships/slide" Target="slides/slide53.xml"/><Relationship Id="rId82" Type="http://schemas.openxmlformats.org/officeDocument/2006/relationships/slide" Target="slides/slide74.xml"/><Relationship Id="rId19" Type="http://schemas.openxmlformats.org/officeDocument/2006/relationships/slide" Target="slides/slide11.xml"/><Relationship Id="rId14" Type="http://schemas.openxmlformats.org/officeDocument/2006/relationships/slide" Target="slides/slide6.xml"/><Relationship Id="rId30" Type="http://schemas.openxmlformats.org/officeDocument/2006/relationships/slide" Target="slides/slide22.xml"/><Relationship Id="rId35" Type="http://schemas.openxmlformats.org/officeDocument/2006/relationships/slide" Target="slides/slide27.xml"/><Relationship Id="rId56" Type="http://schemas.openxmlformats.org/officeDocument/2006/relationships/slide" Target="slides/slide48.xml"/><Relationship Id="rId77" Type="http://schemas.openxmlformats.org/officeDocument/2006/relationships/slide" Target="slides/slide69.xml"/><Relationship Id="rId100" Type="http://schemas.openxmlformats.org/officeDocument/2006/relationships/notesMaster" Target="notesMasters/notesMaster1.xml"/><Relationship Id="rId105" Type="http://schemas.openxmlformats.org/officeDocument/2006/relationships/viewProps" Target="viewProps.xml"/><Relationship Id="rId8" Type="http://schemas.openxmlformats.org/officeDocument/2006/relationships/slideMaster" Target="slideMasters/slideMaster5.xml"/><Relationship Id="rId51" Type="http://schemas.openxmlformats.org/officeDocument/2006/relationships/slide" Target="slides/slide43.xml"/><Relationship Id="rId72" Type="http://schemas.openxmlformats.org/officeDocument/2006/relationships/slide" Target="slides/slide64.xml"/><Relationship Id="rId93" Type="http://schemas.openxmlformats.org/officeDocument/2006/relationships/slide" Target="slides/slide85.xml"/><Relationship Id="rId98" Type="http://schemas.openxmlformats.org/officeDocument/2006/relationships/slide" Target="slides/slide90.xml"/><Relationship Id="rId3" Type="http://schemas.openxmlformats.org/officeDocument/2006/relationships/customXml" Target="../customXml/item3.xml"/><Relationship Id="rId25" Type="http://schemas.openxmlformats.org/officeDocument/2006/relationships/slide" Target="slides/slide17.xml"/><Relationship Id="rId46" Type="http://schemas.openxmlformats.org/officeDocument/2006/relationships/slide" Target="slides/slide38.xml"/><Relationship Id="rId67" Type="http://schemas.openxmlformats.org/officeDocument/2006/relationships/slide" Target="slides/slide59.xml"/><Relationship Id="rId20" Type="http://schemas.openxmlformats.org/officeDocument/2006/relationships/slide" Target="slides/slide12.xml"/><Relationship Id="rId41" Type="http://schemas.openxmlformats.org/officeDocument/2006/relationships/slide" Target="slides/slide33.xml"/><Relationship Id="rId62" Type="http://schemas.openxmlformats.org/officeDocument/2006/relationships/slide" Target="slides/slide54.xml"/><Relationship Id="rId83" Type="http://schemas.openxmlformats.org/officeDocument/2006/relationships/slide" Target="slides/slide75.xml"/><Relationship Id="rId88" Type="http://schemas.openxmlformats.org/officeDocument/2006/relationships/slide" Target="slides/slide80.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eith Lemon" userId="db24c3f7-9a12-4f60-881d-a6a8a9af3368" providerId="ADAL" clId="{22C9DCFA-CD15-4794-A3B6-314A40DABE36}"/>
    <pc:docChg chg="undo custSel addSld modSld sldOrd">
      <pc:chgData name="Keith Lemon" userId="db24c3f7-9a12-4f60-881d-a6a8a9af3368" providerId="ADAL" clId="{22C9DCFA-CD15-4794-A3B6-314A40DABE36}" dt="2021-08-02T15:52:44.527" v="710"/>
      <pc:docMkLst>
        <pc:docMk/>
      </pc:docMkLst>
      <pc:sldChg chg="modSp mod modNotesTx">
        <pc:chgData name="Keith Lemon" userId="db24c3f7-9a12-4f60-881d-a6a8a9af3368" providerId="ADAL" clId="{22C9DCFA-CD15-4794-A3B6-314A40DABE36}" dt="2021-08-02T14:54:11.406" v="324" actId="33524"/>
        <pc:sldMkLst>
          <pc:docMk/>
          <pc:sldMk cId="574223842" sldId="2076137647"/>
        </pc:sldMkLst>
        <pc:spChg chg="mod">
          <ac:chgData name="Keith Lemon" userId="db24c3f7-9a12-4f60-881d-a6a8a9af3368" providerId="ADAL" clId="{22C9DCFA-CD15-4794-A3B6-314A40DABE36}" dt="2021-08-02T14:52:15.422" v="318" actId="313"/>
          <ac:spMkLst>
            <pc:docMk/>
            <pc:sldMk cId="574223842" sldId="2076137647"/>
            <ac:spMk id="3" creationId="{FCCD777F-76FA-457E-B577-37329ED22BDB}"/>
          </ac:spMkLst>
        </pc:spChg>
        <pc:graphicFrameChg chg="mod">
          <ac:chgData name="Keith Lemon" userId="db24c3f7-9a12-4f60-881d-a6a8a9af3368" providerId="ADAL" clId="{22C9DCFA-CD15-4794-A3B6-314A40DABE36}" dt="2021-08-02T14:54:11.406" v="324" actId="33524"/>
          <ac:graphicFrameMkLst>
            <pc:docMk/>
            <pc:sldMk cId="574223842" sldId="2076137647"/>
            <ac:graphicFrameMk id="12" creationId="{2A00B9D8-AC47-49DE-A7CA-F8F6F1389009}"/>
          </ac:graphicFrameMkLst>
        </pc:graphicFrameChg>
      </pc:sldChg>
      <pc:sldChg chg="modSp mod modShow">
        <pc:chgData name="Keith Lemon" userId="db24c3f7-9a12-4f60-881d-a6a8a9af3368" providerId="ADAL" clId="{22C9DCFA-CD15-4794-A3B6-314A40DABE36}" dt="2021-08-02T14:58:20.969" v="348" actId="729"/>
        <pc:sldMkLst>
          <pc:docMk/>
          <pc:sldMk cId="3552569221" sldId="2076137648"/>
        </pc:sldMkLst>
        <pc:spChg chg="mod">
          <ac:chgData name="Keith Lemon" userId="db24c3f7-9a12-4f60-881d-a6a8a9af3368" providerId="ADAL" clId="{22C9DCFA-CD15-4794-A3B6-314A40DABE36}" dt="2021-08-02T14:51:52.966" v="315" actId="313"/>
          <ac:spMkLst>
            <pc:docMk/>
            <pc:sldMk cId="3552569221" sldId="2076137648"/>
            <ac:spMk id="3" creationId="{FCCD777F-76FA-457E-B577-37329ED22BDB}"/>
          </ac:spMkLst>
        </pc:spChg>
      </pc:sldChg>
      <pc:sldChg chg="modSp mod">
        <pc:chgData name="Keith Lemon" userId="db24c3f7-9a12-4f60-881d-a6a8a9af3368" providerId="ADAL" clId="{22C9DCFA-CD15-4794-A3B6-314A40DABE36}" dt="2021-08-02T14:52:00.958" v="317" actId="313"/>
        <pc:sldMkLst>
          <pc:docMk/>
          <pc:sldMk cId="3560392314" sldId="2076137652"/>
        </pc:sldMkLst>
        <pc:spChg chg="mod">
          <ac:chgData name="Keith Lemon" userId="db24c3f7-9a12-4f60-881d-a6a8a9af3368" providerId="ADAL" clId="{22C9DCFA-CD15-4794-A3B6-314A40DABE36}" dt="2021-08-02T14:52:00.176" v="316" actId="313"/>
          <ac:spMkLst>
            <pc:docMk/>
            <pc:sldMk cId="3560392314" sldId="2076137652"/>
            <ac:spMk id="2" creationId="{E8350C22-73A1-474E-8707-C0276B9F4934}"/>
          </ac:spMkLst>
        </pc:spChg>
        <pc:spChg chg="mod">
          <ac:chgData name="Keith Lemon" userId="db24c3f7-9a12-4f60-881d-a6a8a9af3368" providerId="ADAL" clId="{22C9DCFA-CD15-4794-A3B6-314A40DABE36}" dt="2021-08-02T14:52:00.958" v="317" actId="313"/>
          <ac:spMkLst>
            <pc:docMk/>
            <pc:sldMk cId="3560392314" sldId="2076137652"/>
            <ac:spMk id="3" creationId="{9977D42B-0C9B-4432-B4C3-C283A9CD8D8E}"/>
          </ac:spMkLst>
        </pc:spChg>
      </pc:sldChg>
      <pc:sldChg chg="modSp mod">
        <pc:chgData name="Keith Lemon" userId="db24c3f7-9a12-4f60-881d-a6a8a9af3368" providerId="ADAL" clId="{22C9DCFA-CD15-4794-A3B6-314A40DABE36}" dt="2021-08-02T14:52:16.492" v="319" actId="313"/>
        <pc:sldMkLst>
          <pc:docMk/>
          <pc:sldMk cId="397757230" sldId="2076137654"/>
        </pc:sldMkLst>
        <pc:spChg chg="mod">
          <ac:chgData name="Keith Lemon" userId="db24c3f7-9a12-4f60-881d-a6a8a9af3368" providerId="ADAL" clId="{22C9DCFA-CD15-4794-A3B6-314A40DABE36}" dt="2021-08-02T14:52:16.492" v="319" actId="313"/>
          <ac:spMkLst>
            <pc:docMk/>
            <pc:sldMk cId="397757230" sldId="2076137654"/>
            <ac:spMk id="3" creationId="{FCCD777F-76FA-457E-B577-37329ED22BDB}"/>
          </ac:spMkLst>
        </pc:spChg>
      </pc:sldChg>
      <pc:sldChg chg="modSp mod">
        <pc:chgData name="Keith Lemon" userId="db24c3f7-9a12-4f60-881d-a6a8a9af3368" providerId="ADAL" clId="{22C9DCFA-CD15-4794-A3B6-314A40DABE36}" dt="2021-08-02T14:52:18.911" v="320" actId="313"/>
        <pc:sldMkLst>
          <pc:docMk/>
          <pc:sldMk cId="2082777601" sldId="2076137655"/>
        </pc:sldMkLst>
        <pc:spChg chg="mod">
          <ac:chgData name="Keith Lemon" userId="db24c3f7-9a12-4f60-881d-a6a8a9af3368" providerId="ADAL" clId="{22C9DCFA-CD15-4794-A3B6-314A40DABE36}" dt="2021-08-02T14:52:18.911" v="320" actId="313"/>
          <ac:spMkLst>
            <pc:docMk/>
            <pc:sldMk cId="2082777601" sldId="2076137655"/>
            <ac:spMk id="3" creationId="{FCCD777F-76FA-457E-B577-37329ED22BDB}"/>
          </ac:spMkLst>
        </pc:spChg>
      </pc:sldChg>
      <pc:sldChg chg="modSp mod">
        <pc:chgData name="Keith Lemon" userId="db24c3f7-9a12-4f60-881d-a6a8a9af3368" providerId="ADAL" clId="{22C9DCFA-CD15-4794-A3B6-314A40DABE36}" dt="2021-08-02T14:52:20.116" v="321" actId="313"/>
        <pc:sldMkLst>
          <pc:docMk/>
          <pc:sldMk cId="505837738" sldId="2076137656"/>
        </pc:sldMkLst>
        <pc:spChg chg="mod">
          <ac:chgData name="Keith Lemon" userId="db24c3f7-9a12-4f60-881d-a6a8a9af3368" providerId="ADAL" clId="{22C9DCFA-CD15-4794-A3B6-314A40DABE36}" dt="2021-08-02T14:52:20.116" v="321" actId="313"/>
          <ac:spMkLst>
            <pc:docMk/>
            <pc:sldMk cId="505837738" sldId="2076137656"/>
            <ac:spMk id="3" creationId="{FCCD777F-76FA-457E-B577-37329ED22BDB}"/>
          </ac:spMkLst>
        </pc:spChg>
      </pc:sldChg>
      <pc:sldChg chg="modSp mod delCm">
        <pc:chgData name="Keith Lemon" userId="db24c3f7-9a12-4f60-881d-a6a8a9af3368" providerId="ADAL" clId="{22C9DCFA-CD15-4794-A3B6-314A40DABE36}" dt="2021-08-02T14:52:36.452" v="323" actId="1592"/>
        <pc:sldMkLst>
          <pc:docMk/>
          <pc:sldMk cId="1063253847" sldId="2076137657"/>
        </pc:sldMkLst>
        <pc:spChg chg="mod">
          <ac:chgData name="Keith Lemon" userId="db24c3f7-9a12-4f60-881d-a6a8a9af3368" providerId="ADAL" clId="{22C9DCFA-CD15-4794-A3B6-314A40DABE36}" dt="2021-08-02T14:52:21.407" v="322" actId="313"/>
          <ac:spMkLst>
            <pc:docMk/>
            <pc:sldMk cId="1063253847" sldId="2076137657"/>
            <ac:spMk id="3" creationId="{FCCD777F-76FA-457E-B577-37329ED22BDB}"/>
          </ac:spMkLst>
        </pc:spChg>
      </pc:sldChg>
      <pc:sldChg chg="modSp mod ord modShow modNotesTx">
        <pc:chgData name="Keith Lemon" userId="db24c3f7-9a12-4f60-881d-a6a8a9af3368" providerId="ADAL" clId="{22C9DCFA-CD15-4794-A3B6-314A40DABE36}" dt="2021-08-02T15:52:44.527" v="710"/>
        <pc:sldMkLst>
          <pc:docMk/>
          <pc:sldMk cId="831260796" sldId="2134804366"/>
        </pc:sldMkLst>
        <pc:spChg chg="mod">
          <ac:chgData name="Keith Lemon" userId="db24c3f7-9a12-4f60-881d-a6a8a9af3368" providerId="ADAL" clId="{22C9DCFA-CD15-4794-A3B6-314A40DABE36}" dt="2021-08-02T15:02:55.494" v="623" actId="20577"/>
          <ac:spMkLst>
            <pc:docMk/>
            <pc:sldMk cId="831260796" sldId="2134804366"/>
            <ac:spMk id="3" creationId="{C0F0F257-C912-4674-BB30-A262053EC2E2}"/>
          </ac:spMkLst>
        </pc:spChg>
        <pc:spChg chg="mod">
          <ac:chgData name="Keith Lemon" userId="db24c3f7-9a12-4f60-881d-a6a8a9af3368" providerId="ADAL" clId="{22C9DCFA-CD15-4794-A3B6-314A40DABE36}" dt="2021-08-02T15:04:29.122" v="690" actId="14100"/>
          <ac:spMkLst>
            <pc:docMk/>
            <pc:sldMk cId="831260796" sldId="2134804366"/>
            <ac:spMk id="8" creationId="{92757FD7-2A1D-438D-80D7-18D4AB469D7B}"/>
          </ac:spMkLst>
        </pc:spChg>
        <pc:spChg chg="mod">
          <ac:chgData name="Keith Lemon" userId="db24c3f7-9a12-4f60-881d-a6a8a9af3368" providerId="ADAL" clId="{22C9DCFA-CD15-4794-A3B6-314A40DABE36}" dt="2021-08-02T15:01:35.583" v="466" actId="1035"/>
          <ac:spMkLst>
            <pc:docMk/>
            <pc:sldMk cId="831260796" sldId="2134804366"/>
            <ac:spMk id="38" creationId="{73DE776C-FCC2-406C-9745-9A17D4552E11}"/>
          </ac:spMkLst>
        </pc:spChg>
      </pc:sldChg>
      <pc:sldChg chg="addSp delSp modSp mod">
        <pc:chgData name="Keith Lemon" userId="db24c3f7-9a12-4f60-881d-a6a8a9af3368" providerId="ADAL" clId="{22C9DCFA-CD15-4794-A3B6-314A40DABE36}" dt="2021-08-02T14:46:41.127" v="252" actId="14100"/>
        <pc:sldMkLst>
          <pc:docMk/>
          <pc:sldMk cId="1414726468" sldId="2134804369"/>
        </pc:sldMkLst>
        <pc:spChg chg="mod">
          <ac:chgData name="Keith Lemon" userId="db24c3f7-9a12-4f60-881d-a6a8a9af3368" providerId="ADAL" clId="{22C9DCFA-CD15-4794-A3B6-314A40DABE36}" dt="2021-08-02T14:42:17.246" v="30" actId="20577"/>
          <ac:spMkLst>
            <pc:docMk/>
            <pc:sldMk cId="1414726468" sldId="2134804369"/>
            <ac:spMk id="3" creationId="{FCCD777F-76FA-457E-B577-37329ED22BDB}"/>
          </ac:spMkLst>
        </pc:spChg>
        <pc:spChg chg="add del mod">
          <ac:chgData name="Keith Lemon" userId="db24c3f7-9a12-4f60-881d-a6a8a9af3368" providerId="ADAL" clId="{22C9DCFA-CD15-4794-A3B6-314A40DABE36}" dt="2021-08-02T14:46:35.719" v="250" actId="404"/>
          <ac:spMkLst>
            <pc:docMk/>
            <pc:sldMk cId="1414726468" sldId="2134804369"/>
            <ac:spMk id="4" creationId="{0A6EAB61-9C62-410E-9630-828A6FA43E3A}"/>
          </ac:spMkLst>
        </pc:spChg>
        <pc:spChg chg="add mod">
          <ac:chgData name="Keith Lemon" userId="db24c3f7-9a12-4f60-881d-a6a8a9af3368" providerId="ADAL" clId="{22C9DCFA-CD15-4794-A3B6-314A40DABE36}" dt="2021-08-02T14:42:49.656" v="34"/>
          <ac:spMkLst>
            <pc:docMk/>
            <pc:sldMk cId="1414726468" sldId="2134804369"/>
            <ac:spMk id="10" creationId="{55ABD7C8-7897-4F0F-8300-02D14FF0A4F0}"/>
          </ac:spMkLst>
        </pc:spChg>
        <pc:spChg chg="add mod">
          <ac:chgData name="Keith Lemon" userId="db24c3f7-9a12-4f60-881d-a6a8a9af3368" providerId="ADAL" clId="{22C9DCFA-CD15-4794-A3B6-314A40DABE36}" dt="2021-08-02T14:42:49.656" v="34"/>
          <ac:spMkLst>
            <pc:docMk/>
            <pc:sldMk cId="1414726468" sldId="2134804369"/>
            <ac:spMk id="11" creationId="{1991D4D9-7C49-4BA9-9397-05AE2AE44A87}"/>
          </ac:spMkLst>
        </pc:spChg>
        <pc:spChg chg="add mod">
          <ac:chgData name="Keith Lemon" userId="db24c3f7-9a12-4f60-881d-a6a8a9af3368" providerId="ADAL" clId="{22C9DCFA-CD15-4794-A3B6-314A40DABE36}" dt="2021-08-02T14:42:49.656" v="34"/>
          <ac:spMkLst>
            <pc:docMk/>
            <pc:sldMk cId="1414726468" sldId="2134804369"/>
            <ac:spMk id="12" creationId="{B14A1403-01D1-4C80-80A5-2DCC0B0DF7E5}"/>
          </ac:spMkLst>
        </pc:spChg>
        <pc:spChg chg="add mod">
          <ac:chgData name="Keith Lemon" userId="db24c3f7-9a12-4f60-881d-a6a8a9af3368" providerId="ADAL" clId="{22C9DCFA-CD15-4794-A3B6-314A40DABE36}" dt="2021-08-02T14:42:49.656" v="34"/>
          <ac:spMkLst>
            <pc:docMk/>
            <pc:sldMk cId="1414726468" sldId="2134804369"/>
            <ac:spMk id="13" creationId="{80857103-B04C-46FE-BA65-D826969A9066}"/>
          </ac:spMkLst>
        </pc:spChg>
        <pc:spChg chg="add mod">
          <ac:chgData name="Keith Lemon" userId="db24c3f7-9a12-4f60-881d-a6a8a9af3368" providerId="ADAL" clId="{22C9DCFA-CD15-4794-A3B6-314A40DABE36}" dt="2021-08-02T14:42:49.656" v="34"/>
          <ac:spMkLst>
            <pc:docMk/>
            <pc:sldMk cId="1414726468" sldId="2134804369"/>
            <ac:spMk id="14" creationId="{F79B3975-6159-4E6D-A352-6ABE76BD7A1A}"/>
          </ac:spMkLst>
        </pc:spChg>
        <pc:spChg chg="add mod">
          <ac:chgData name="Keith Lemon" userId="db24c3f7-9a12-4f60-881d-a6a8a9af3368" providerId="ADAL" clId="{22C9DCFA-CD15-4794-A3B6-314A40DABE36}" dt="2021-08-02T14:42:49.656" v="34"/>
          <ac:spMkLst>
            <pc:docMk/>
            <pc:sldMk cId="1414726468" sldId="2134804369"/>
            <ac:spMk id="15" creationId="{0ACEA75A-43F6-4B0B-AF51-D4985FABEBBB}"/>
          </ac:spMkLst>
        </pc:spChg>
        <pc:spChg chg="mod">
          <ac:chgData name="Keith Lemon" userId="db24c3f7-9a12-4f60-881d-a6a8a9af3368" providerId="ADAL" clId="{22C9DCFA-CD15-4794-A3B6-314A40DABE36}" dt="2021-08-02T14:42:49.656" v="34"/>
          <ac:spMkLst>
            <pc:docMk/>
            <pc:sldMk cId="1414726468" sldId="2134804369"/>
            <ac:spMk id="17" creationId="{057E5F48-58FC-402B-B13C-12D85DB89B1A}"/>
          </ac:spMkLst>
        </pc:spChg>
        <pc:spChg chg="mod">
          <ac:chgData name="Keith Lemon" userId="db24c3f7-9a12-4f60-881d-a6a8a9af3368" providerId="ADAL" clId="{22C9DCFA-CD15-4794-A3B6-314A40DABE36}" dt="2021-08-02T14:42:49.656" v="34"/>
          <ac:spMkLst>
            <pc:docMk/>
            <pc:sldMk cId="1414726468" sldId="2134804369"/>
            <ac:spMk id="18" creationId="{0A460D83-E546-4901-B2D0-EF42AD698233}"/>
          </ac:spMkLst>
        </pc:spChg>
        <pc:spChg chg="mod">
          <ac:chgData name="Keith Lemon" userId="db24c3f7-9a12-4f60-881d-a6a8a9af3368" providerId="ADAL" clId="{22C9DCFA-CD15-4794-A3B6-314A40DABE36}" dt="2021-08-02T14:42:49.656" v="34"/>
          <ac:spMkLst>
            <pc:docMk/>
            <pc:sldMk cId="1414726468" sldId="2134804369"/>
            <ac:spMk id="20" creationId="{A4D7C4D1-F14C-4630-9FDB-F9CF12007CBC}"/>
          </ac:spMkLst>
        </pc:spChg>
        <pc:spChg chg="mod">
          <ac:chgData name="Keith Lemon" userId="db24c3f7-9a12-4f60-881d-a6a8a9af3368" providerId="ADAL" clId="{22C9DCFA-CD15-4794-A3B6-314A40DABE36}" dt="2021-08-02T14:42:49.656" v="34"/>
          <ac:spMkLst>
            <pc:docMk/>
            <pc:sldMk cId="1414726468" sldId="2134804369"/>
            <ac:spMk id="21" creationId="{AA3A1B57-10C9-44A0-984D-EB5920FE03B0}"/>
          </ac:spMkLst>
        </pc:spChg>
        <pc:spChg chg="mod">
          <ac:chgData name="Keith Lemon" userId="db24c3f7-9a12-4f60-881d-a6a8a9af3368" providerId="ADAL" clId="{22C9DCFA-CD15-4794-A3B6-314A40DABE36}" dt="2021-08-02T14:42:49.656" v="34"/>
          <ac:spMkLst>
            <pc:docMk/>
            <pc:sldMk cId="1414726468" sldId="2134804369"/>
            <ac:spMk id="23" creationId="{02CFE4C7-DFE2-4D5D-88E0-1A8B4AFBD142}"/>
          </ac:spMkLst>
        </pc:spChg>
        <pc:spChg chg="mod">
          <ac:chgData name="Keith Lemon" userId="db24c3f7-9a12-4f60-881d-a6a8a9af3368" providerId="ADAL" clId="{22C9DCFA-CD15-4794-A3B6-314A40DABE36}" dt="2021-08-02T14:42:49.656" v="34"/>
          <ac:spMkLst>
            <pc:docMk/>
            <pc:sldMk cId="1414726468" sldId="2134804369"/>
            <ac:spMk id="24" creationId="{E6CFBE9F-99E4-4C1C-A487-450B72E72329}"/>
          </ac:spMkLst>
        </pc:spChg>
        <pc:spChg chg="add mod">
          <ac:chgData name="Keith Lemon" userId="db24c3f7-9a12-4f60-881d-a6a8a9af3368" providerId="ADAL" clId="{22C9DCFA-CD15-4794-A3B6-314A40DABE36}" dt="2021-08-02T14:42:49.656" v="34"/>
          <ac:spMkLst>
            <pc:docMk/>
            <pc:sldMk cId="1414726468" sldId="2134804369"/>
            <ac:spMk id="25" creationId="{11AA5D9A-C889-49D8-BB5E-5C7DC352A194}"/>
          </ac:spMkLst>
        </pc:spChg>
        <pc:spChg chg="add mod">
          <ac:chgData name="Keith Lemon" userId="db24c3f7-9a12-4f60-881d-a6a8a9af3368" providerId="ADAL" clId="{22C9DCFA-CD15-4794-A3B6-314A40DABE36}" dt="2021-08-02T14:42:49.656" v="34"/>
          <ac:spMkLst>
            <pc:docMk/>
            <pc:sldMk cId="1414726468" sldId="2134804369"/>
            <ac:spMk id="26" creationId="{53CDD1DF-7397-4C1A-B4DB-72E1068B753A}"/>
          </ac:spMkLst>
        </pc:spChg>
        <pc:spChg chg="add mod">
          <ac:chgData name="Keith Lemon" userId="db24c3f7-9a12-4f60-881d-a6a8a9af3368" providerId="ADAL" clId="{22C9DCFA-CD15-4794-A3B6-314A40DABE36}" dt="2021-08-02T14:42:49.656" v="34"/>
          <ac:spMkLst>
            <pc:docMk/>
            <pc:sldMk cId="1414726468" sldId="2134804369"/>
            <ac:spMk id="27" creationId="{01FF9FCE-0D9D-46E3-BF94-143FD9B21DD1}"/>
          </ac:spMkLst>
        </pc:spChg>
        <pc:spChg chg="add mod">
          <ac:chgData name="Keith Lemon" userId="db24c3f7-9a12-4f60-881d-a6a8a9af3368" providerId="ADAL" clId="{22C9DCFA-CD15-4794-A3B6-314A40DABE36}" dt="2021-08-02T14:42:49.656" v="34"/>
          <ac:spMkLst>
            <pc:docMk/>
            <pc:sldMk cId="1414726468" sldId="2134804369"/>
            <ac:spMk id="28" creationId="{9C0D22B4-F4F4-4145-8ECD-84560689A24B}"/>
          </ac:spMkLst>
        </pc:spChg>
        <pc:spChg chg="add mod">
          <ac:chgData name="Keith Lemon" userId="db24c3f7-9a12-4f60-881d-a6a8a9af3368" providerId="ADAL" clId="{22C9DCFA-CD15-4794-A3B6-314A40DABE36}" dt="2021-08-02T14:42:49.656" v="34"/>
          <ac:spMkLst>
            <pc:docMk/>
            <pc:sldMk cId="1414726468" sldId="2134804369"/>
            <ac:spMk id="29" creationId="{66AE2F83-7AAF-49AC-A1C6-3D06EB8EDB2A}"/>
          </ac:spMkLst>
        </pc:spChg>
        <pc:spChg chg="add mod">
          <ac:chgData name="Keith Lemon" userId="db24c3f7-9a12-4f60-881d-a6a8a9af3368" providerId="ADAL" clId="{22C9DCFA-CD15-4794-A3B6-314A40DABE36}" dt="2021-08-02T14:42:49.656" v="34"/>
          <ac:spMkLst>
            <pc:docMk/>
            <pc:sldMk cId="1414726468" sldId="2134804369"/>
            <ac:spMk id="30" creationId="{B4B12F0D-8108-4E3F-8019-512899AC2783}"/>
          </ac:spMkLst>
        </pc:spChg>
        <pc:spChg chg="add mod">
          <ac:chgData name="Keith Lemon" userId="db24c3f7-9a12-4f60-881d-a6a8a9af3368" providerId="ADAL" clId="{22C9DCFA-CD15-4794-A3B6-314A40DABE36}" dt="2021-08-02T14:42:49.656" v="34"/>
          <ac:spMkLst>
            <pc:docMk/>
            <pc:sldMk cId="1414726468" sldId="2134804369"/>
            <ac:spMk id="31" creationId="{CB3BD669-4138-4FC7-8076-8113921C9DF9}"/>
          </ac:spMkLst>
        </pc:spChg>
        <pc:spChg chg="add mod">
          <ac:chgData name="Keith Lemon" userId="db24c3f7-9a12-4f60-881d-a6a8a9af3368" providerId="ADAL" clId="{22C9DCFA-CD15-4794-A3B6-314A40DABE36}" dt="2021-08-02T14:42:49.656" v="34"/>
          <ac:spMkLst>
            <pc:docMk/>
            <pc:sldMk cId="1414726468" sldId="2134804369"/>
            <ac:spMk id="32" creationId="{DE8F08CB-EA35-4902-B4FE-D889D4AD2822}"/>
          </ac:spMkLst>
        </pc:spChg>
        <pc:spChg chg="add mod">
          <ac:chgData name="Keith Lemon" userId="db24c3f7-9a12-4f60-881d-a6a8a9af3368" providerId="ADAL" clId="{22C9DCFA-CD15-4794-A3B6-314A40DABE36}" dt="2021-08-02T14:42:49.656" v="34"/>
          <ac:spMkLst>
            <pc:docMk/>
            <pc:sldMk cId="1414726468" sldId="2134804369"/>
            <ac:spMk id="33" creationId="{96159F92-CDB0-4F38-A481-BBCD3F78D217}"/>
          </ac:spMkLst>
        </pc:spChg>
        <pc:grpChg chg="add mod">
          <ac:chgData name="Keith Lemon" userId="db24c3f7-9a12-4f60-881d-a6a8a9af3368" providerId="ADAL" clId="{22C9DCFA-CD15-4794-A3B6-314A40DABE36}" dt="2021-08-02T14:42:49.656" v="34"/>
          <ac:grpSpMkLst>
            <pc:docMk/>
            <pc:sldMk cId="1414726468" sldId="2134804369"/>
            <ac:grpSpMk id="16" creationId="{97726DE0-BEC3-43B8-A341-C3E97FF93D4B}"/>
          </ac:grpSpMkLst>
        </pc:grpChg>
        <pc:grpChg chg="add mod">
          <ac:chgData name="Keith Lemon" userId="db24c3f7-9a12-4f60-881d-a6a8a9af3368" providerId="ADAL" clId="{22C9DCFA-CD15-4794-A3B6-314A40DABE36}" dt="2021-08-02T14:42:49.656" v="34"/>
          <ac:grpSpMkLst>
            <pc:docMk/>
            <pc:sldMk cId="1414726468" sldId="2134804369"/>
            <ac:grpSpMk id="19" creationId="{30EC4C22-0F78-43F2-BFCB-A5F082450859}"/>
          </ac:grpSpMkLst>
        </pc:grpChg>
        <pc:grpChg chg="add mod">
          <ac:chgData name="Keith Lemon" userId="db24c3f7-9a12-4f60-881d-a6a8a9af3368" providerId="ADAL" clId="{22C9DCFA-CD15-4794-A3B6-314A40DABE36}" dt="2021-08-02T14:42:49.656" v="34"/>
          <ac:grpSpMkLst>
            <pc:docMk/>
            <pc:sldMk cId="1414726468" sldId="2134804369"/>
            <ac:grpSpMk id="22" creationId="{52FF88C3-F0DA-470D-AF4C-C4C93B82E530}"/>
          </ac:grpSpMkLst>
        </pc:grpChg>
        <pc:graphicFrameChg chg="del">
          <ac:chgData name="Keith Lemon" userId="db24c3f7-9a12-4f60-881d-a6a8a9af3368" providerId="ADAL" clId="{22C9DCFA-CD15-4794-A3B6-314A40DABE36}" dt="2021-08-02T14:42:32.904" v="31" actId="478"/>
          <ac:graphicFrameMkLst>
            <pc:docMk/>
            <pc:sldMk cId="1414726468" sldId="2134804369"/>
            <ac:graphicFrameMk id="5" creationId="{0A009B08-6512-40B6-998D-CB4DE38A6DE7}"/>
          </ac:graphicFrameMkLst>
        </pc:graphicFrameChg>
        <pc:graphicFrameChg chg="add del mod">
          <ac:chgData name="Keith Lemon" userId="db24c3f7-9a12-4f60-881d-a6a8a9af3368" providerId="ADAL" clId="{22C9DCFA-CD15-4794-A3B6-314A40DABE36}" dt="2021-08-02T14:42:42.185" v="33"/>
          <ac:graphicFrameMkLst>
            <pc:docMk/>
            <pc:sldMk cId="1414726468" sldId="2134804369"/>
            <ac:graphicFrameMk id="7" creationId="{97A4DF16-C389-4C29-B5FD-C8BF8BCD5639}"/>
          </ac:graphicFrameMkLst>
        </pc:graphicFrameChg>
        <pc:graphicFrameChg chg="add mod modGraphic">
          <ac:chgData name="Keith Lemon" userId="db24c3f7-9a12-4f60-881d-a6a8a9af3368" providerId="ADAL" clId="{22C9DCFA-CD15-4794-A3B6-314A40DABE36}" dt="2021-08-02T14:46:41.127" v="252" actId="14100"/>
          <ac:graphicFrameMkLst>
            <pc:docMk/>
            <pc:sldMk cId="1414726468" sldId="2134804369"/>
            <ac:graphicFrameMk id="8" creationId="{26011766-BB38-4DDA-874F-4E6029F64705}"/>
          </ac:graphicFrameMkLst>
        </pc:graphicFrameChg>
      </pc:sldChg>
      <pc:sldChg chg="modSp mod">
        <pc:chgData name="Keith Lemon" userId="db24c3f7-9a12-4f60-881d-a6a8a9af3368" providerId="ADAL" clId="{22C9DCFA-CD15-4794-A3B6-314A40DABE36}" dt="2021-08-02T14:51:51.454" v="314" actId="313"/>
        <pc:sldMkLst>
          <pc:docMk/>
          <pc:sldMk cId="3537705150" sldId="2134804370"/>
        </pc:sldMkLst>
        <pc:spChg chg="mod">
          <ac:chgData name="Keith Lemon" userId="db24c3f7-9a12-4f60-881d-a6a8a9af3368" providerId="ADAL" clId="{22C9DCFA-CD15-4794-A3B6-314A40DABE36}" dt="2021-08-02T14:51:50.375" v="313" actId="313"/>
          <ac:spMkLst>
            <pc:docMk/>
            <pc:sldMk cId="3537705150" sldId="2134804370"/>
            <ac:spMk id="2" creationId="{6B05BCE3-71B0-4958-BB19-15157810B0B4}"/>
          </ac:spMkLst>
        </pc:spChg>
        <pc:spChg chg="mod">
          <ac:chgData name="Keith Lemon" userId="db24c3f7-9a12-4f60-881d-a6a8a9af3368" providerId="ADAL" clId="{22C9DCFA-CD15-4794-A3B6-314A40DABE36}" dt="2021-08-02T14:51:51.454" v="314" actId="313"/>
          <ac:spMkLst>
            <pc:docMk/>
            <pc:sldMk cId="3537705150" sldId="2134804370"/>
            <ac:spMk id="3" creationId="{FCCD777F-76FA-457E-B577-37329ED22BDB}"/>
          </ac:spMkLst>
        </pc:spChg>
      </pc:sldChg>
      <pc:sldChg chg="modSp add mod modNotesTx">
        <pc:chgData name="Keith Lemon" userId="db24c3f7-9a12-4f60-881d-a6a8a9af3368" providerId="ADAL" clId="{22C9DCFA-CD15-4794-A3B6-314A40DABE36}" dt="2021-08-02T15:50:11.598" v="708"/>
        <pc:sldMkLst>
          <pc:docMk/>
          <pc:sldMk cId="1827951382" sldId="2134804371"/>
        </pc:sldMkLst>
        <pc:spChg chg="mod">
          <ac:chgData name="Keith Lemon" userId="db24c3f7-9a12-4f60-881d-a6a8a9af3368" providerId="ADAL" clId="{22C9DCFA-CD15-4794-A3B6-314A40DABE36}" dt="2021-08-02T14:51:43.719" v="312" actId="27636"/>
          <ac:spMkLst>
            <pc:docMk/>
            <pc:sldMk cId="1827951382" sldId="2134804371"/>
            <ac:spMk id="3" creationId="{FCCD777F-76FA-457E-B577-37329ED22BDB}"/>
          </ac:spMkLst>
        </pc:spChg>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svg"/><Relationship Id="rId1" Type="http://schemas.openxmlformats.org/officeDocument/2006/relationships/image" Target="../media/image36.png"/><Relationship Id="rId6" Type="http://schemas.openxmlformats.org/officeDocument/2006/relationships/image" Target="../media/image41.svg"/><Relationship Id="rId5" Type="http://schemas.openxmlformats.org/officeDocument/2006/relationships/image" Target="../media/image40.png"/><Relationship Id="rId4" Type="http://schemas.openxmlformats.org/officeDocument/2006/relationships/image" Target="../media/image39.svg"/></Relationships>
</file>

<file path=ppt/diagrams/_rels/data10.xml.rels><?xml version="1.0" encoding="UTF-8" standalone="yes"?>
<Relationships xmlns="http://schemas.openxmlformats.org/package/2006/relationships"><Relationship Id="rId2" Type="http://schemas.openxmlformats.org/officeDocument/2006/relationships/image" Target="../media/image85.svg"/><Relationship Id="rId1" Type="http://schemas.openxmlformats.org/officeDocument/2006/relationships/image" Target="../media/image84.png"/></Relationships>
</file>

<file path=ppt/diagrams/_rels/data1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37.svg"/><Relationship Id="rId1" Type="http://schemas.openxmlformats.org/officeDocument/2006/relationships/image" Target="../media/image36.png"/><Relationship Id="rId4" Type="http://schemas.openxmlformats.org/officeDocument/2006/relationships/image" Target="../media/image87.svg"/></Relationships>
</file>

<file path=ppt/diagrams/_rels/data12.xml.rels><?xml version="1.0" encoding="UTF-8" standalone="yes"?>
<Relationships xmlns="http://schemas.openxmlformats.org/package/2006/relationships"><Relationship Id="rId8" Type="http://schemas.openxmlformats.org/officeDocument/2006/relationships/image" Target="../media/image95.svg"/><Relationship Id="rId3" Type="http://schemas.openxmlformats.org/officeDocument/2006/relationships/image" Target="../media/image90.png"/><Relationship Id="rId7" Type="http://schemas.openxmlformats.org/officeDocument/2006/relationships/image" Target="../media/image94.png"/><Relationship Id="rId2" Type="http://schemas.openxmlformats.org/officeDocument/2006/relationships/image" Target="../media/image89.svg"/><Relationship Id="rId1" Type="http://schemas.openxmlformats.org/officeDocument/2006/relationships/image" Target="../media/image88.png"/><Relationship Id="rId6" Type="http://schemas.openxmlformats.org/officeDocument/2006/relationships/image" Target="../media/image93.svg"/><Relationship Id="rId5" Type="http://schemas.openxmlformats.org/officeDocument/2006/relationships/image" Target="../media/image92.png"/><Relationship Id="rId4" Type="http://schemas.openxmlformats.org/officeDocument/2006/relationships/image" Target="../media/image91.svg"/></Relationships>
</file>

<file path=ppt/diagrams/_rels/data13.xml.rels><?xml version="1.0" encoding="UTF-8" standalone="yes"?>
<Relationships xmlns="http://schemas.openxmlformats.org/package/2006/relationships"><Relationship Id="rId8" Type="http://schemas.openxmlformats.org/officeDocument/2006/relationships/image" Target="../media/image103.svg"/><Relationship Id="rId3" Type="http://schemas.openxmlformats.org/officeDocument/2006/relationships/image" Target="../media/image98.png"/><Relationship Id="rId7" Type="http://schemas.openxmlformats.org/officeDocument/2006/relationships/image" Target="../media/image102.png"/><Relationship Id="rId2" Type="http://schemas.openxmlformats.org/officeDocument/2006/relationships/image" Target="../media/image97.svg"/><Relationship Id="rId1" Type="http://schemas.openxmlformats.org/officeDocument/2006/relationships/image" Target="../media/image96.png"/><Relationship Id="rId6" Type="http://schemas.openxmlformats.org/officeDocument/2006/relationships/image" Target="../media/image101.svg"/><Relationship Id="rId5" Type="http://schemas.openxmlformats.org/officeDocument/2006/relationships/image" Target="../media/image100.png"/><Relationship Id="rId4" Type="http://schemas.openxmlformats.org/officeDocument/2006/relationships/image" Target="../media/image99.svg"/></Relationships>
</file>

<file path=ppt/diagrams/_rels/data17.xml.rels><?xml version="1.0" encoding="UTF-8" standalone="yes"?>
<Relationships xmlns="http://schemas.openxmlformats.org/package/2006/relationships"><Relationship Id="rId8" Type="http://schemas.openxmlformats.org/officeDocument/2006/relationships/image" Target="../media/image118.svg"/><Relationship Id="rId13" Type="http://schemas.openxmlformats.org/officeDocument/2006/relationships/image" Target="../media/image123.png"/><Relationship Id="rId3" Type="http://schemas.openxmlformats.org/officeDocument/2006/relationships/image" Target="../media/image113.png"/><Relationship Id="rId7" Type="http://schemas.openxmlformats.org/officeDocument/2006/relationships/image" Target="../media/image117.png"/><Relationship Id="rId12" Type="http://schemas.openxmlformats.org/officeDocument/2006/relationships/image" Target="../media/image122.svg"/><Relationship Id="rId2" Type="http://schemas.openxmlformats.org/officeDocument/2006/relationships/image" Target="../media/image112.svg"/><Relationship Id="rId16" Type="http://schemas.openxmlformats.org/officeDocument/2006/relationships/image" Target="../media/image50.svg"/><Relationship Id="rId1" Type="http://schemas.openxmlformats.org/officeDocument/2006/relationships/image" Target="../media/image111.png"/><Relationship Id="rId6" Type="http://schemas.openxmlformats.org/officeDocument/2006/relationships/image" Target="../media/image116.svg"/><Relationship Id="rId11" Type="http://schemas.openxmlformats.org/officeDocument/2006/relationships/image" Target="../media/image121.png"/><Relationship Id="rId5" Type="http://schemas.openxmlformats.org/officeDocument/2006/relationships/image" Target="../media/image115.png"/><Relationship Id="rId15" Type="http://schemas.openxmlformats.org/officeDocument/2006/relationships/image" Target="../media/image49.png"/><Relationship Id="rId10" Type="http://schemas.openxmlformats.org/officeDocument/2006/relationships/image" Target="../media/image120.svg"/><Relationship Id="rId4" Type="http://schemas.openxmlformats.org/officeDocument/2006/relationships/image" Target="../media/image114.svg"/><Relationship Id="rId9" Type="http://schemas.openxmlformats.org/officeDocument/2006/relationships/image" Target="../media/image119.png"/><Relationship Id="rId14" Type="http://schemas.openxmlformats.org/officeDocument/2006/relationships/image" Target="../media/image124.svg"/></Relationships>
</file>

<file path=ppt/diagrams/_rels/data3.xml.rels><?xml version="1.0" encoding="UTF-8" standalone="yes"?>
<Relationships xmlns="http://schemas.openxmlformats.org/package/2006/relationships"><Relationship Id="rId8" Type="http://schemas.openxmlformats.org/officeDocument/2006/relationships/image" Target="../media/image52.svg"/><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image" Target="../media/image46.svg"/><Relationship Id="rId1" Type="http://schemas.openxmlformats.org/officeDocument/2006/relationships/image" Target="../media/image45.png"/><Relationship Id="rId6" Type="http://schemas.openxmlformats.org/officeDocument/2006/relationships/image" Target="../media/image50.svg"/><Relationship Id="rId5" Type="http://schemas.openxmlformats.org/officeDocument/2006/relationships/image" Target="../media/image49.png"/><Relationship Id="rId4" Type="http://schemas.openxmlformats.org/officeDocument/2006/relationships/image" Target="../media/image48.svg"/></Relationships>
</file>

<file path=ppt/diagrams/_rels/data6.xml.rels><?xml version="1.0" encoding="UTF-8" standalone="yes"?>
<Relationships xmlns="http://schemas.openxmlformats.org/package/2006/relationships"><Relationship Id="rId1" Type="http://schemas.openxmlformats.org/officeDocument/2006/relationships/hyperlink" Target="https://docs.microsoft.com/en-us/learn/modules/capture-application-logs-app-service/2-enable-and-configure-app-service-application-logging" TargetMode="External"/></Relationships>
</file>

<file path=ppt/diagrams/_rels/data7.xml.rels><?xml version="1.0" encoding="UTF-8" standalone="yes"?>
<Relationships xmlns="http://schemas.openxmlformats.org/package/2006/relationships"><Relationship Id="rId8" Type="http://schemas.openxmlformats.org/officeDocument/2006/relationships/image" Target="../media/image78.svg"/><Relationship Id="rId3" Type="http://schemas.openxmlformats.org/officeDocument/2006/relationships/image" Target="../media/image73.png"/><Relationship Id="rId7" Type="http://schemas.openxmlformats.org/officeDocument/2006/relationships/image" Target="../media/image77.png"/><Relationship Id="rId2" Type="http://schemas.openxmlformats.org/officeDocument/2006/relationships/image" Target="../media/image72.svg"/><Relationship Id="rId1" Type="http://schemas.openxmlformats.org/officeDocument/2006/relationships/image" Target="../media/image71.png"/><Relationship Id="rId6" Type="http://schemas.openxmlformats.org/officeDocument/2006/relationships/image" Target="../media/image76.svg"/><Relationship Id="rId5" Type="http://schemas.openxmlformats.org/officeDocument/2006/relationships/image" Target="../media/image75.png"/><Relationship Id="rId10" Type="http://schemas.openxmlformats.org/officeDocument/2006/relationships/image" Target="../media/image80.svg"/><Relationship Id="rId4" Type="http://schemas.openxmlformats.org/officeDocument/2006/relationships/image" Target="../media/image74.svg"/><Relationship Id="rId9" Type="http://schemas.openxmlformats.org/officeDocument/2006/relationships/image" Target="../media/image79.png"/></Relationships>
</file>

<file path=ppt/diagrams/_rels/drawing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svg"/><Relationship Id="rId1" Type="http://schemas.openxmlformats.org/officeDocument/2006/relationships/image" Target="../media/image36.png"/><Relationship Id="rId6" Type="http://schemas.openxmlformats.org/officeDocument/2006/relationships/image" Target="../media/image41.svg"/><Relationship Id="rId5" Type="http://schemas.openxmlformats.org/officeDocument/2006/relationships/image" Target="../media/image40.png"/><Relationship Id="rId4" Type="http://schemas.openxmlformats.org/officeDocument/2006/relationships/image" Target="../media/image39.svg"/></Relationships>
</file>

<file path=ppt/diagrams/_rels/drawing10.xml.rels><?xml version="1.0" encoding="UTF-8" standalone="yes"?>
<Relationships xmlns="http://schemas.openxmlformats.org/package/2006/relationships"><Relationship Id="rId2" Type="http://schemas.openxmlformats.org/officeDocument/2006/relationships/image" Target="../media/image85.svg"/><Relationship Id="rId1" Type="http://schemas.openxmlformats.org/officeDocument/2006/relationships/image" Target="../media/image84.png"/></Relationships>
</file>

<file path=ppt/diagrams/_rels/drawing1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37.svg"/><Relationship Id="rId1" Type="http://schemas.openxmlformats.org/officeDocument/2006/relationships/image" Target="../media/image36.png"/><Relationship Id="rId4" Type="http://schemas.openxmlformats.org/officeDocument/2006/relationships/image" Target="../media/image87.svg"/></Relationships>
</file>

<file path=ppt/diagrams/_rels/drawing12.xml.rels><?xml version="1.0" encoding="UTF-8" standalone="yes"?>
<Relationships xmlns="http://schemas.openxmlformats.org/package/2006/relationships"><Relationship Id="rId8" Type="http://schemas.openxmlformats.org/officeDocument/2006/relationships/image" Target="../media/image95.svg"/><Relationship Id="rId3" Type="http://schemas.openxmlformats.org/officeDocument/2006/relationships/image" Target="../media/image90.png"/><Relationship Id="rId7" Type="http://schemas.openxmlformats.org/officeDocument/2006/relationships/image" Target="../media/image94.png"/><Relationship Id="rId2" Type="http://schemas.openxmlformats.org/officeDocument/2006/relationships/image" Target="../media/image89.svg"/><Relationship Id="rId1" Type="http://schemas.openxmlformats.org/officeDocument/2006/relationships/image" Target="../media/image88.png"/><Relationship Id="rId6" Type="http://schemas.openxmlformats.org/officeDocument/2006/relationships/image" Target="../media/image93.svg"/><Relationship Id="rId5" Type="http://schemas.openxmlformats.org/officeDocument/2006/relationships/image" Target="../media/image92.png"/><Relationship Id="rId4" Type="http://schemas.openxmlformats.org/officeDocument/2006/relationships/image" Target="../media/image91.svg"/></Relationships>
</file>

<file path=ppt/diagrams/_rels/drawing13.xml.rels><?xml version="1.0" encoding="UTF-8" standalone="yes"?>
<Relationships xmlns="http://schemas.openxmlformats.org/package/2006/relationships"><Relationship Id="rId8" Type="http://schemas.openxmlformats.org/officeDocument/2006/relationships/image" Target="../media/image103.svg"/><Relationship Id="rId3" Type="http://schemas.openxmlformats.org/officeDocument/2006/relationships/image" Target="../media/image98.png"/><Relationship Id="rId7" Type="http://schemas.openxmlformats.org/officeDocument/2006/relationships/image" Target="../media/image102.png"/><Relationship Id="rId2" Type="http://schemas.openxmlformats.org/officeDocument/2006/relationships/image" Target="../media/image97.svg"/><Relationship Id="rId1" Type="http://schemas.openxmlformats.org/officeDocument/2006/relationships/image" Target="../media/image96.png"/><Relationship Id="rId6" Type="http://schemas.openxmlformats.org/officeDocument/2006/relationships/image" Target="../media/image101.svg"/><Relationship Id="rId5" Type="http://schemas.openxmlformats.org/officeDocument/2006/relationships/image" Target="../media/image100.png"/><Relationship Id="rId4" Type="http://schemas.openxmlformats.org/officeDocument/2006/relationships/image" Target="../media/image99.svg"/></Relationships>
</file>

<file path=ppt/diagrams/_rels/drawing17.xml.rels><?xml version="1.0" encoding="UTF-8" standalone="yes"?>
<Relationships xmlns="http://schemas.openxmlformats.org/package/2006/relationships"><Relationship Id="rId8" Type="http://schemas.openxmlformats.org/officeDocument/2006/relationships/image" Target="../media/image118.svg"/><Relationship Id="rId13" Type="http://schemas.openxmlformats.org/officeDocument/2006/relationships/image" Target="../media/image123.png"/><Relationship Id="rId3" Type="http://schemas.openxmlformats.org/officeDocument/2006/relationships/image" Target="../media/image113.png"/><Relationship Id="rId7" Type="http://schemas.openxmlformats.org/officeDocument/2006/relationships/image" Target="../media/image117.png"/><Relationship Id="rId12" Type="http://schemas.openxmlformats.org/officeDocument/2006/relationships/image" Target="../media/image122.svg"/><Relationship Id="rId2" Type="http://schemas.openxmlformats.org/officeDocument/2006/relationships/image" Target="../media/image112.svg"/><Relationship Id="rId16" Type="http://schemas.openxmlformats.org/officeDocument/2006/relationships/image" Target="../media/image50.svg"/><Relationship Id="rId1" Type="http://schemas.openxmlformats.org/officeDocument/2006/relationships/image" Target="../media/image111.png"/><Relationship Id="rId6" Type="http://schemas.openxmlformats.org/officeDocument/2006/relationships/image" Target="../media/image116.svg"/><Relationship Id="rId11" Type="http://schemas.openxmlformats.org/officeDocument/2006/relationships/image" Target="../media/image121.png"/><Relationship Id="rId5" Type="http://schemas.openxmlformats.org/officeDocument/2006/relationships/image" Target="../media/image115.png"/><Relationship Id="rId15" Type="http://schemas.openxmlformats.org/officeDocument/2006/relationships/image" Target="../media/image49.png"/><Relationship Id="rId10" Type="http://schemas.openxmlformats.org/officeDocument/2006/relationships/image" Target="../media/image120.svg"/><Relationship Id="rId4" Type="http://schemas.openxmlformats.org/officeDocument/2006/relationships/image" Target="../media/image114.svg"/><Relationship Id="rId9" Type="http://schemas.openxmlformats.org/officeDocument/2006/relationships/image" Target="../media/image119.png"/><Relationship Id="rId14" Type="http://schemas.openxmlformats.org/officeDocument/2006/relationships/image" Target="../media/image124.svg"/></Relationships>
</file>

<file path=ppt/diagrams/_rels/drawing3.xml.rels><?xml version="1.0" encoding="UTF-8" standalone="yes"?>
<Relationships xmlns="http://schemas.openxmlformats.org/package/2006/relationships"><Relationship Id="rId8" Type="http://schemas.openxmlformats.org/officeDocument/2006/relationships/image" Target="../media/image52.svg"/><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image" Target="../media/image46.svg"/><Relationship Id="rId1" Type="http://schemas.openxmlformats.org/officeDocument/2006/relationships/image" Target="../media/image45.png"/><Relationship Id="rId6" Type="http://schemas.openxmlformats.org/officeDocument/2006/relationships/image" Target="../media/image50.svg"/><Relationship Id="rId5" Type="http://schemas.openxmlformats.org/officeDocument/2006/relationships/image" Target="../media/image49.png"/><Relationship Id="rId4" Type="http://schemas.openxmlformats.org/officeDocument/2006/relationships/image" Target="../media/image48.svg"/></Relationships>
</file>

<file path=ppt/diagrams/_rels/drawing6.xml.rels><?xml version="1.0" encoding="UTF-8" standalone="yes"?>
<Relationships xmlns="http://schemas.openxmlformats.org/package/2006/relationships"><Relationship Id="rId1" Type="http://schemas.openxmlformats.org/officeDocument/2006/relationships/hyperlink" Target="https://docs.microsoft.com/en-us/learn/modules/capture-application-logs-app-service/2-enable-and-configure-app-service-application-logging" TargetMode="External"/></Relationships>
</file>

<file path=ppt/diagrams/_rels/drawing7.xml.rels><?xml version="1.0" encoding="UTF-8" standalone="yes"?>
<Relationships xmlns="http://schemas.openxmlformats.org/package/2006/relationships"><Relationship Id="rId8" Type="http://schemas.openxmlformats.org/officeDocument/2006/relationships/image" Target="../media/image78.svg"/><Relationship Id="rId3" Type="http://schemas.openxmlformats.org/officeDocument/2006/relationships/image" Target="../media/image73.png"/><Relationship Id="rId7" Type="http://schemas.openxmlformats.org/officeDocument/2006/relationships/image" Target="../media/image77.png"/><Relationship Id="rId2" Type="http://schemas.openxmlformats.org/officeDocument/2006/relationships/image" Target="../media/image72.svg"/><Relationship Id="rId1" Type="http://schemas.openxmlformats.org/officeDocument/2006/relationships/image" Target="../media/image71.png"/><Relationship Id="rId6" Type="http://schemas.openxmlformats.org/officeDocument/2006/relationships/image" Target="../media/image76.svg"/><Relationship Id="rId5" Type="http://schemas.openxmlformats.org/officeDocument/2006/relationships/image" Target="../media/image75.png"/><Relationship Id="rId10" Type="http://schemas.openxmlformats.org/officeDocument/2006/relationships/image" Target="../media/image80.svg"/><Relationship Id="rId4" Type="http://schemas.openxmlformats.org/officeDocument/2006/relationships/image" Target="../media/image74.svg"/><Relationship Id="rId9" Type="http://schemas.openxmlformats.org/officeDocument/2006/relationships/image" Target="../media/image79.pn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656DA7A-95C5-45EC-AFB3-C1C6C54CB28F}"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74800FD4-7F4D-482D-AA57-EB5CD9470E9C}">
      <dgm:prSet/>
      <dgm:spPr/>
      <dgm:t>
        <a:bodyPr/>
        <a:lstStyle/>
        <a:p>
          <a:r>
            <a:rPr lang="en-US" b="0" i="0"/>
            <a:t>Helps automate tests that needs to be run after a service is operational and deployed to an environment</a:t>
          </a:r>
          <a:endParaRPr lang="en-US"/>
        </a:p>
      </dgm:t>
    </dgm:pt>
    <dgm:pt modelId="{81B9ECE4-B27C-44CE-BC60-AC24B066E0FE}" type="parTrans" cxnId="{C966CF6F-3968-48A8-9D81-B99A750D71F3}">
      <dgm:prSet/>
      <dgm:spPr/>
      <dgm:t>
        <a:bodyPr/>
        <a:lstStyle/>
        <a:p>
          <a:endParaRPr lang="en-US"/>
        </a:p>
      </dgm:t>
    </dgm:pt>
    <dgm:pt modelId="{09DB9178-95F7-4087-A620-932AF8B41D7C}" type="sibTrans" cxnId="{C966CF6F-3968-48A8-9D81-B99A750D71F3}">
      <dgm:prSet/>
      <dgm:spPr/>
      <dgm:t>
        <a:bodyPr/>
        <a:lstStyle/>
        <a:p>
          <a:endParaRPr lang="en-US"/>
        </a:p>
      </dgm:t>
    </dgm:pt>
    <dgm:pt modelId="{2A32B696-ADDA-4748-8C4B-DC6F5C549F2C}">
      <dgm:prSet/>
      <dgm:spPr/>
      <dgm:t>
        <a:bodyPr/>
        <a:lstStyle/>
        <a:p>
          <a:r>
            <a:rPr lang="en-US" b="0" i="1"/>
            <a:t>Functional tests </a:t>
          </a:r>
          <a:r>
            <a:rPr lang="en-US" b="0" i="0"/>
            <a:t>verify application’s behavior – does it do what it should? </a:t>
          </a:r>
          <a:endParaRPr lang="en-US"/>
        </a:p>
      </dgm:t>
    </dgm:pt>
    <dgm:pt modelId="{4494F1D0-DB22-4C2B-8A2A-A1A1A3FCEE50}" type="parTrans" cxnId="{8ED3A7FA-7E32-46D8-9052-DE1E79C941ED}">
      <dgm:prSet/>
      <dgm:spPr/>
      <dgm:t>
        <a:bodyPr/>
        <a:lstStyle/>
        <a:p>
          <a:endParaRPr lang="en-US"/>
        </a:p>
      </dgm:t>
    </dgm:pt>
    <dgm:pt modelId="{739A0303-89D5-4FE7-8CC0-B2A0E3B1861D}" type="sibTrans" cxnId="{8ED3A7FA-7E32-46D8-9052-DE1E79C941ED}">
      <dgm:prSet/>
      <dgm:spPr/>
      <dgm:t>
        <a:bodyPr/>
        <a:lstStyle/>
        <a:p>
          <a:endParaRPr lang="en-US"/>
        </a:p>
      </dgm:t>
    </dgm:pt>
    <dgm:pt modelId="{D8CE1FC0-707D-4C10-856E-95B952472C3C}">
      <dgm:prSet/>
      <dgm:spPr/>
      <dgm:t>
        <a:bodyPr/>
        <a:lstStyle/>
        <a:p>
          <a:r>
            <a:rPr lang="en-US" b="0" i="1"/>
            <a:t>Non-functional tests</a:t>
          </a:r>
          <a:r>
            <a:rPr lang="en-US" b="0" i="0"/>
            <a:t> check characteristics like performance and reliability</a:t>
          </a:r>
          <a:endParaRPr lang="en-US"/>
        </a:p>
      </dgm:t>
    </dgm:pt>
    <dgm:pt modelId="{900CD082-ECF2-4CE1-8AB8-A654370B7C9D}" type="parTrans" cxnId="{D47B9D62-43A3-4AFB-AD9A-2F01FFE30DB1}">
      <dgm:prSet/>
      <dgm:spPr/>
      <dgm:t>
        <a:bodyPr/>
        <a:lstStyle/>
        <a:p>
          <a:endParaRPr lang="en-US"/>
        </a:p>
      </dgm:t>
    </dgm:pt>
    <dgm:pt modelId="{D4DC8DBB-3FC5-4B10-A502-5866C6707987}" type="sibTrans" cxnId="{D47B9D62-43A3-4AFB-AD9A-2F01FFE30DB1}">
      <dgm:prSet/>
      <dgm:spPr/>
      <dgm:t>
        <a:bodyPr/>
        <a:lstStyle/>
        <a:p>
          <a:endParaRPr lang="en-US"/>
        </a:p>
      </dgm:t>
    </dgm:pt>
    <dgm:pt modelId="{630726F8-13E4-4D64-8CB7-455A410C2BE2}" type="pres">
      <dgm:prSet presAssocID="{D656DA7A-95C5-45EC-AFB3-C1C6C54CB28F}" presName="root" presStyleCnt="0">
        <dgm:presLayoutVars>
          <dgm:dir/>
          <dgm:resizeHandles val="exact"/>
        </dgm:presLayoutVars>
      </dgm:prSet>
      <dgm:spPr/>
    </dgm:pt>
    <dgm:pt modelId="{516D8198-A3B2-478D-A289-9D34B58871C1}" type="pres">
      <dgm:prSet presAssocID="{74800FD4-7F4D-482D-AA57-EB5CD9470E9C}" presName="compNode" presStyleCnt="0"/>
      <dgm:spPr/>
    </dgm:pt>
    <dgm:pt modelId="{36F8CCDA-7483-486B-983E-0BC89DFD06B5}" type="pres">
      <dgm:prSet presAssocID="{74800FD4-7F4D-482D-AA57-EB5CD9470E9C}" presName="bgRect" presStyleLbl="bgShp" presStyleIdx="0" presStyleCnt="3"/>
      <dgm:spPr/>
    </dgm:pt>
    <dgm:pt modelId="{68386921-8CFF-4189-92B9-57F22EE8110D}" type="pres">
      <dgm:prSet presAssocID="{74800FD4-7F4D-482D-AA57-EB5CD9470E9C}"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Gears"/>
        </a:ext>
      </dgm:extLst>
    </dgm:pt>
    <dgm:pt modelId="{F07AF77F-65B7-4AB4-BF2B-43395F36415F}" type="pres">
      <dgm:prSet presAssocID="{74800FD4-7F4D-482D-AA57-EB5CD9470E9C}" presName="spaceRect" presStyleCnt="0"/>
      <dgm:spPr/>
    </dgm:pt>
    <dgm:pt modelId="{D91500DD-96AB-4016-B39D-271678EAFA14}" type="pres">
      <dgm:prSet presAssocID="{74800FD4-7F4D-482D-AA57-EB5CD9470E9C}" presName="parTx" presStyleLbl="revTx" presStyleIdx="0" presStyleCnt="3">
        <dgm:presLayoutVars>
          <dgm:chMax val="0"/>
          <dgm:chPref val="0"/>
        </dgm:presLayoutVars>
      </dgm:prSet>
      <dgm:spPr/>
    </dgm:pt>
    <dgm:pt modelId="{EFFAEFB5-C58A-4A3B-83A8-7D6EA9F33081}" type="pres">
      <dgm:prSet presAssocID="{09DB9178-95F7-4087-A620-932AF8B41D7C}" presName="sibTrans" presStyleCnt="0"/>
      <dgm:spPr/>
    </dgm:pt>
    <dgm:pt modelId="{B096AE24-2476-4ED4-BFB2-347ED4814150}" type="pres">
      <dgm:prSet presAssocID="{2A32B696-ADDA-4748-8C4B-DC6F5C549F2C}" presName="compNode" presStyleCnt="0"/>
      <dgm:spPr/>
    </dgm:pt>
    <dgm:pt modelId="{76D64ACA-DB64-4947-B509-0055362E93AC}" type="pres">
      <dgm:prSet presAssocID="{2A32B696-ADDA-4748-8C4B-DC6F5C549F2C}" presName="bgRect" presStyleLbl="bgShp" presStyleIdx="1" presStyleCnt="3"/>
      <dgm:spPr/>
    </dgm:pt>
    <dgm:pt modelId="{5E27EC38-CF32-4FF0-8303-02F77A748AD8}" type="pres">
      <dgm:prSet presAssocID="{2A32B696-ADDA-4748-8C4B-DC6F5C549F2C}"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rocessor"/>
        </a:ext>
      </dgm:extLst>
    </dgm:pt>
    <dgm:pt modelId="{83FEEEDE-A75E-4F6B-8E64-20C73203E760}" type="pres">
      <dgm:prSet presAssocID="{2A32B696-ADDA-4748-8C4B-DC6F5C549F2C}" presName="spaceRect" presStyleCnt="0"/>
      <dgm:spPr/>
    </dgm:pt>
    <dgm:pt modelId="{82AD2680-D30D-4B9B-A3E3-D60E25565168}" type="pres">
      <dgm:prSet presAssocID="{2A32B696-ADDA-4748-8C4B-DC6F5C549F2C}" presName="parTx" presStyleLbl="revTx" presStyleIdx="1" presStyleCnt="3">
        <dgm:presLayoutVars>
          <dgm:chMax val="0"/>
          <dgm:chPref val="0"/>
        </dgm:presLayoutVars>
      </dgm:prSet>
      <dgm:spPr/>
    </dgm:pt>
    <dgm:pt modelId="{B3628BD3-74D7-48C2-A7D5-8D2000D88DF9}" type="pres">
      <dgm:prSet presAssocID="{739A0303-89D5-4FE7-8CC0-B2A0E3B1861D}" presName="sibTrans" presStyleCnt="0"/>
      <dgm:spPr/>
    </dgm:pt>
    <dgm:pt modelId="{159CE404-3C20-4F5D-AC38-26A35610137E}" type="pres">
      <dgm:prSet presAssocID="{D8CE1FC0-707D-4C10-856E-95B952472C3C}" presName="compNode" presStyleCnt="0"/>
      <dgm:spPr/>
    </dgm:pt>
    <dgm:pt modelId="{52AF8F9B-338B-4C56-BD48-D3026CED4D55}" type="pres">
      <dgm:prSet presAssocID="{D8CE1FC0-707D-4C10-856E-95B952472C3C}" presName="bgRect" presStyleLbl="bgShp" presStyleIdx="2" presStyleCnt="3"/>
      <dgm:spPr/>
    </dgm:pt>
    <dgm:pt modelId="{5506C1FF-2890-4EBD-A885-74C721DEDD62}" type="pres">
      <dgm:prSet presAssocID="{D8CE1FC0-707D-4C10-856E-95B952472C3C}"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heckmark"/>
        </a:ext>
      </dgm:extLst>
    </dgm:pt>
    <dgm:pt modelId="{CE3E92DF-07B2-4BFD-BD28-5DEC1CDC74AC}" type="pres">
      <dgm:prSet presAssocID="{D8CE1FC0-707D-4C10-856E-95B952472C3C}" presName="spaceRect" presStyleCnt="0"/>
      <dgm:spPr/>
    </dgm:pt>
    <dgm:pt modelId="{82CE0526-78CD-4946-A333-3700D60C9270}" type="pres">
      <dgm:prSet presAssocID="{D8CE1FC0-707D-4C10-856E-95B952472C3C}" presName="parTx" presStyleLbl="revTx" presStyleIdx="2" presStyleCnt="3">
        <dgm:presLayoutVars>
          <dgm:chMax val="0"/>
          <dgm:chPref val="0"/>
        </dgm:presLayoutVars>
      </dgm:prSet>
      <dgm:spPr/>
    </dgm:pt>
  </dgm:ptLst>
  <dgm:cxnLst>
    <dgm:cxn modelId="{49058F0D-BCA9-4BCC-B078-0AB9950CD38D}" type="presOf" srcId="{74800FD4-7F4D-482D-AA57-EB5CD9470E9C}" destId="{D91500DD-96AB-4016-B39D-271678EAFA14}" srcOrd="0" destOrd="0" presId="urn:microsoft.com/office/officeart/2018/2/layout/IconVerticalSolidList"/>
    <dgm:cxn modelId="{A7B71E38-9EB1-4AB8-85F4-E91A88FD7A04}" type="presOf" srcId="{D8CE1FC0-707D-4C10-856E-95B952472C3C}" destId="{82CE0526-78CD-4946-A333-3700D60C9270}" srcOrd="0" destOrd="0" presId="urn:microsoft.com/office/officeart/2018/2/layout/IconVerticalSolidList"/>
    <dgm:cxn modelId="{D47B9D62-43A3-4AFB-AD9A-2F01FFE30DB1}" srcId="{D656DA7A-95C5-45EC-AFB3-C1C6C54CB28F}" destId="{D8CE1FC0-707D-4C10-856E-95B952472C3C}" srcOrd="2" destOrd="0" parTransId="{900CD082-ECF2-4CE1-8AB8-A654370B7C9D}" sibTransId="{D4DC8DBB-3FC5-4B10-A502-5866C6707987}"/>
    <dgm:cxn modelId="{C966CF6F-3968-48A8-9D81-B99A750D71F3}" srcId="{D656DA7A-95C5-45EC-AFB3-C1C6C54CB28F}" destId="{74800FD4-7F4D-482D-AA57-EB5CD9470E9C}" srcOrd="0" destOrd="0" parTransId="{81B9ECE4-B27C-44CE-BC60-AC24B066E0FE}" sibTransId="{09DB9178-95F7-4087-A620-932AF8B41D7C}"/>
    <dgm:cxn modelId="{F123FE52-461C-462F-AC32-B91F49187EEE}" type="presOf" srcId="{2A32B696-ADDA-4748-8C4B-DC6F5C549F2C}" destId="{82AD2680-D30D-4B9B-A3E3-D60E25565168}" srcOrd="0" destOrd="0" presId="urn:microsoft.com/office/officeart/2018/2/layout/IconVerticalSolidList"/>
    <dgm:cxn modelId="{BBFC9E75-DDE1-45B5-A5CE-5E3F9F2F17DA}" type="presOf" srcId="{D656DA7A-95C5-45EC-AFB3-C1C6C54CB28F}" destId="{630726F8-13E4-4D64-8CB7-455A410C2BE2}" srcOrd="0" destOrd="0" presId="urn:microsoft.com/office/officeart/2018/2/layout/IconVerticalSolidList"/>
    <dgm:cxn modelId="{8ED3A7FA-7E32-46D8-9052-DE1E79C941ED}" srcId="{D656DA7A-95C5-45EC-AFB3-C1C6C54CB28F}" destId="{2A32B696-ADDA-4748-8C4B-DC6F5C549F2C}" srcOrd="1" destOrd="0" parTransId="{4494F1D0-DB22-4C2B-8A2A-A1A1A3FCEE50}" sibTransId="{739A0303-89D5-4FE7-8CC0-B2A0E3B1861D}"/>
    <dgm:cxn modelId="{ACDF1DBD-DDC2-4C79-ACD7-B98B3E733F94}" type="presParOf" srcId="{630726F8-13E4-4D64-8CB7-455A410C2BE2}" destId="{516D8198-A3B2-478D-A289-9D34B58871C1}" srcOrd="0" destOrd="0" presId="urn:microsoft.com/office/officeart/2018/2/layout/IconVerticalSolidList"/>
    <dgm:cxn modelId="{4AEB46C4-0FE4-4F7A-85A4-452B8812AF08}" type="presParOf" srcId="{516D8198-A3B2-478D-A289-9D34B58871C1}" destId="{36F8CCDA-7483-486B-983E-0BC89DFD06B5}" srcOrd="0" destOrd="0" presId="urn:microsoft.com/office/officeart/2018/2/layout/IconVerticalSolidList"/>
    <dgm:cxn modelId="{BA0B82D7-FB64-46DF-9F90-32DC86E7BB03}" type="presParOf" srcId="{516D8198-A3B2-478D-A289-9D34B58871C1}" destId="{68386921-8CFF-4189-92B9-57F22EE8110D}" srcOrd="1" destOrd="0" presId="urn:microsoft.com/office/officeart/2018/2/layout/IconVerticalSolidList"/>
    <dgm:cxn modelId="{2983AE71-F9F2-4BF8-84E6-00D8481599A2}" type="presParOf" srcId="{516D8198-A3B2-478D-A289-9D34B58871C1}" destId="{F07AF77F-65B7-4AB4-BF2B-43395F36415F}" srcOrd="2" destOrd="0" presId="urn:microsoft.com/office/officeart/2018/2/layout/IconVerticalSolidList"/>
    <dgm:cxn modelId="{A78D2377-29C3-42D7-9C89-E2D27F76FC7F}" type="presParOf" srcId="{516D8198-A3B2-478D-A289-9D34B58871C1}" destId="{D91500DD-96AB-4016-B39D-271678EAFA14}" srcOrd="3" destOrd="0" presId="urn:microsoft.com/office/officeart/2018/2/layout/IconVerticalSolidList"/>
    <dgm:cxn modelId="{F96A4593-B196-4605-93E3-599A0708C1C4}" type="presParOf" srcId="{630726F8-13E4-4D64-8CB7-455A410C2BE2}" destId="{EFFAEFB5-C58A-4A3B-83A8-7D6EA9F33081}" srcOrd="1" destOrd="0" presId="urn:microsoft.com/office/officeart/2018/2/layout/IconVerticalSolidList"/>
    <dgm:cxn modelId="{6FDEE0C6-2DC1-4A06-95CA-B2AA6C559E16}" type="presParOf" srcId="{630726F8-13E4-4D64-8CB7-455A410C2BE2}" destId="{B096AE24-2476-4ED4-BFB2-347ED4814150}" srcOrd="2" destOrd="0" presId="urn:microsoft.com/office/officeart/2018/2/layout/IconVerticalSolidList"/>
    <dgm:cxn modelId="{D62F4989-6D61-47C5-A0A3-D2DB328C16A7}" type="presParOf" srcId="{B096AE24-2476-4ED4-BFB2-347ED4814150}" destId="{76D64ACA-DB64-4947-B509-0055362E93AC}" srcOrd="0" destOrd="0" presId="urn:microsoft.com/office/officeart/2018/2/layout/IconVerticalSolidList"/>
    <dgm:cxn modelId="{87147B3D-6230-4CFE-8D98-9AC620E66582}" type="presParOf" srcId="{B096AE24-2476-4ED4-BFB2-347ED4814150}" destId="{5E27EC38-CF32-4FF0-8303-02F77A748AD8}" srcOrd="1" destOrd="0" presId="urn:microsoft.com/office/officeart/2018/2/layout/IconVerticalSolidList"/>
    <dgm:cxn modelId="{7F30ADBC-A641-41A1-B481-D6DD5FD91FD0}" type="presParOf" srcId="{B096AE24-2476-4ED4-BFB2-347ED4814150}" destId="{83FEEEDE-A75E-4F6B-8E64-20C73203E760}" srcOrd="2" destOrd="0" presId="urn:microsoft.com/office/officeart/2018/2/layout/IconVerticalSolidList"/>
    <dgm:cxn modelId="{22B47E69-2C1F-4C20-85BE-FB61A3B54F81}" type="presParOf" srcId="{B096AE24-2476-4ED4-BFB2-347ED4814150}" destId="{82AD2680-D30D-4B9B-A3E3-D60E25565168}" srcOrd="3" destOrd="0" presId="urn:microsoft.com/office/officeart/2018/2/layout/IconVerticalSolidList"/>
    <dgm:cxn modelId="{D579DCFB-7ADA-49D0-8F74-F1CB5675529B}" type="presParOf" srcId="{630726F8-13E4-4D64-8CB7-455A410C2BE2}" destId="{B3628BD3-74D7-48C2-A7D5-8D2000D88DF9}" srcOrd="3" destOrd="0" presId="urn:microsoft.com/office/officeart/2018/2/layout/IconVerticalSolidList"/>
    <dgm:cxn modelId="{12C9D4C5-00C6-4CAD-8E72-B07AEDDA061E}" type="presParOf" srcId="{630726F8-13E4-4D64-8CB7-455A410C2BE2}" destId="{159CE404-3C20-4F5D-AC38-26A35610137E}" srcOrd="4" destOrd="0" presId="urn:microsoft.com/office/officeart/2018/2/layout/IconVerticalSolidList"/>
    <dgm:cxn modelId="{F9C1D596-B2C0-4C27-91FD-74C02217D0E4}" type="presParOf" srcId="{159CE404-3C20-4F5D-AC38-26A35610137E}" destId="{52AF8F9B-338B-4C56-BD48-D3026CED4D55}" srcOrd="0" destOrd="0" presId="urn:microsoft.com/office/officeart/2018/2/layout/IconVerticalSolidList"/>
    <dgm:cxn modelId="{FF2AE744-A17B-4241-B542-392E718BAEEF}" type="presParOf" srcId="{159CE404-3C20-4F5D-AC38-26A35610137E}" destId="{5506C1FF-2890-4EBD-A885-74C721DEDD62}" srcOrd="1" destOrd="0" presId="urn:microsoft.com/office/officeart/2018/2/layout/IconVerticalSolidList"/>
    <dgm:cxn modelId="{2FFF1358-82BD-49AF-8669-3D760C1703E2}" type="presParOf" srcId="{159CE404-3C20-4F5D-AC38-26A35610137E}" destId="{CE3E92DF-07B2-4BFD-BD28-5DEC1CDC74AC}" srcOrd="2" destOrd="0" presId="urn:microsoft.com/office/officeart/2018/2/layout/IconVerticalSolidList"/>
    <dgm:cxn modelId="{05A2FFDD-1B74-4AAE-8EE2-728C66540E47}" type="presParOf" srcId="{159CE404-3C20-4F5D-AC38-26A35610137E}" destId="{82CE0526-78CD-4946-A333-3700D60C9270}"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5010C00A-0789-436E-B1EA-89EF406029BB}" type="doc">
      <dgm:prSet loTypeId="urn:microsoft.com/office/officeart/2018/5/layout/IconCircleLabelList" loCatId="icon" qsTypeId="urn:microsoft.com/office/officeart/2005/8/quickstyle/simple1" qsCatId="simple" csTypeId="urn:microsoft.com/office/officeart/2005/8/colors/accent2_2" csCatId="accent2" phldr="1"/>
      <dgm:spPr/>
      <dgm:t>
        <a:bodyPr/>
        <a:lstStyle/>
        <a:p>
          <a:endParaRPr lang="en-US"/>
        </a:p>
      </dgm:t>
    </dgm:pt>
    <dgm:pt modelId="{0A6A4EA6-1C6A-4363-83F4-899682BA44D7}">
      <dgm:prSet/>
      <dgm:spPr/>
      <dgm:t>
        <a:bodyPr/>
        <a:lstStyle/>
        <a:p>
          <a:pPr>
            <a:lnSpc>
              <a:spcPct val="100000"/>
            </a:lnSpc>
            <a:defRPr cap="all"/>
          </a:pPr>
          <a:r>
            <a:rPr lang="en-US" dirty="0"/>
            <a:t>Two ways to configure your app to send data to Application Insights</a:t>
          </a:r>
        </a:p>
      </dgm:t>
    </dgm:pt>
    <dgm:pt modelId="{541CF2F1-441A-4C1F-9818-AFBDC08569D3}" type="parTrans" cxnId="{F3BA3109-966B-467C-A6E9-1AFCED76718C}">
      <dgm:prSet/>
      <dgm:spPr/>
      <dgm:t>
        <a:bodyPr/>
        <a:lstStyle/>
        <a:p>
          <a:endParaRPr lang="en-US"/>
        </a:p>
      </dgm:t>
    </dgm:pt>
    <dgm:pt modelId="{3BC0EB32-9E62-43DD-BB85-947BFD157CAC}" type="sibTrans" cxnId="{F3BA3109-966B-467C-A6E9-1AFCED76718C}">
      <dgm:prSet/>
      <dgm:spPr/>
      <dgm:t>
        <a:bodyPr/>
        <a:lstStyle/>
        <a:p>
          <a:endParaRPr lang="en-US"/>
        </a:p>
      </dgm:t>
    </dgm:pt>
    <dgm:pt modelId="{2F16BD2B-7EF5-459C-B127-DFDF05A754B2}" type="pres">
      <dgm:prSet presAssocID="{5010C00A-0789-436E-B1EA-89EF406029BB}" presName="root" presStyleCnt="0">
        <dgm:presLayoutVars>
          <dgm:dir/>
          <dgm:resizeHandles val="exact"/>
        </dgm:presLayoutVars>
      </dgm:prSet>
      <dgm:spPr/>
    </dgm:pt>
    <dgm:pt modelId="{92DB8514-D96F-4A81-8731-35142244D26D}" type="pres">
      <dgm:prSet presAssocID="{0A6A4EA6-1C6A-4363-83F4-899682BA44D7}" presName="compNode" presStyleCnt="0"/>
      <dgm:spPr/>
    </dgm:pt>
    <dgm:pt modelId="{0DC9613C-D724-47C6-90E3-864E877601CE}" type="pres">
      <dgm:prSet presAssocID="{0A6A4EA6-1C6A-4363-83F4-899682BA44D7}" presName="iconBgRect" presStyleLbl="bgShp" presStyleIdx="0" presStyleCnt="1"/>
      <dgm:spPr/>
    </dgm:pt>
    <dgm:pt modelId="{1059CD45-8D2B-4E39-8FA7-3887F6539613}" type="pres">
      <dgm:prSet presAssocID="{0A6A4EA6-1C6A-4363-83F4-899682BA44D7}" presName="iconRect" presStyleLbl="node1" presStyleIdx="0" presStyleCnt="1"/>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Gauge"/>
        </a:ext>
      </dgm:extLst>
    </dgm:pt>
    <dgm:pt modelId="{8EE9B8E9-F3CB-4983-9B64-CC3C5189C898}" type="pres">
      <dgm:prSet presAssocID="{0A6A4EA6-1C6A-4363-83F4-899682BA44D7}" presName="spaceRect" presStyleCnt="0"/>
      <dgm:spPr/>
    </dgm:pt>
    <dgm:pt modelId="{3D342C56-B22A-49A3-AD89-1349CBCF43DC}" type="pres">
      <dgm:prSet presAssocID="{0A6A4EA6-1C6A-4363-83F4-899682BA44D7}" presName="textRect" presStyleLbl="revTx" presStyleIdx="0" presStyleCnt="1">
        <dgm:presLayoutVars>
          <dgm:chMax val="1"/>
          <dgm:chPref val="1"/>
        </dgm:presLayoutVars>
      </dgm:prSet>
      <dgm:spPr/>
    </dgm:pt>
  </dgm:ptLst>
  <dgm:cxnLst>
    <dgm:cxn modelId="{F3BA3109-966B-467C-A6E9-1AFCED76718C}" srcId="{5010C00A-0789-436E-B1EA-89EF406029BB}" destId="{0A6A4EA6-1C6A-4363-83F4-899682BA44D7}" srcOrd="0" destOrd="0" parTransId="{541CF2F1-441A-4C1F-9818-AFBDC08569D3}" sibTransId="{3BC0EB32-9E62-43DD-BB85-947BFD157CAC}"/>
    <dgm:cxn modelId="{5710E532-99DA-403A-BC8C-B71F95FD4E05}" type="presOf" srcId="{0A6A4EA6-1C6A-4363-83F4-899682BA44D7}" destId="{3D342C56-B22A-49A3-AD89-1349CBCF43DC}" srcOrd="0" destOrd="0" presId="urn:microsoft.com/office/officeart/2018/5/layout/IconCircleLabelList"/>
    <dgm:cxn modelId="{41CF3F71-057A-49B8-934E-EEA529420995}" type="presOf" srcId="{5010C00A-0789-436E-B1EA-89EF406029BB}" destId="{2F16BD2B-7EF5-459C-B127-DFDF05A754B2}" srcOrd="0" destOrd="0" presId="urn:microsoft.com/office/officeart/2018/5/layout/IconCircleLabelList"/>
    <dgm:cxn modelId="{D7F3968F-614F-4548-A909-B41901542AC3}" type="presParOf" srcId="{2F16BD2B-7EF5-459C-B127-DFDF05A754B2}" destId="{92DB8514-D96F-4A81-8731-35142244D26D}" srcOrd="0" destOrd="0" presId="urn:microsoft.com/office/officeart/2018/5/layout/IconCircleLabelList"/>
    <dgm:cxn modelId="{0D02EDA1-810B-4191-8180-2B94A41998EC}" type="presParOf" srcId="{92DB8514-D96F-4A81-8731-35142244D26D}" destId="{0DC9613C-D724-47C6-90E3-864E877601CE}" srcOrd="0" destOrd="0" presId="urn:microsoft.com/office/officeart/2018/5/layout/IconCircleLabelList"/>
    <dgm:cxn modelId="{167430C6-0C84-48D8-B7AE-11CFF2CFB3CB}" type="presParOf" srcId="{92DB8514-D96F-4A81-8731-35142244D26D}" destId="{1059CD45-8D2B-4E39-8FA7-3887F6539613}" srcOrd="1" destOrd="0" presId="urn:microsoft.com/office/officeart/2018/5/layout/IconCircleLabelList"/>
    <dgm:cxn modelId="{EDB8D23D-6898-4A54-8F70-F04FC5333674}" type="presParOf" srcId="{92DB8514-D96F-4A81-8731-35142244D26D}" destId="{8EE9B8E9-F3CB-4983-9B64-CC3C5189C898}" srcOrd="2" destOrd="0" presId="urn:microsoft.com/office/officeart/2018/5/layout/IconCircleLabelList"/>
    <dgm:cxn modelId="{AEA1E585-43C0-4A0D-A017-FC1982BF3F75}" type="presParOf" srcId="{92DB8514-D96F-4A81-8731-35142244D26D}" destId="{3D342C56-B22A-49A3-AD89-1349CBCF43DC}"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5010C00A-0789-436E-B1EA-89EF406029BB}" type="doc">
      <dgm:prSet loTypeId="urn:microsoft.com/office/officeart/2018/5/layout/IconCircleLabelList" loCatId="icon" qsTypeId="urn:microsoft.com/office/officeart/2005/8/quickstyle/simple1" qsCatId="simple" csTypeId="urn:microsoft.com/office/officeart/2005/8/colors/accent2_2" csCatId="accent2" phldr="1"/>
      <dgm:spPr/>
      <dgm:t>
        <a:bodyPr/>
        <a:lstStyle/>
        <a:p>
          <a:endParaRPr lang="en-US"/>
        </a:p>
      </dgm:t>
    </dgm:pt>
    <dgm:pt modelId="{D41A4562-A44B-4EB9-B938-7BA9ADAC39B4}">
      <dgm:prSet/>
      <dgm:spPr/>
      <dgm:t>
        <a:bodyPr/>
        <a:lstStyle/>
        <a:p>
          <a:pPr>
            <a:lnSpc>
              <a:spcPct val="100000"/>
            </a:lnSpc>
            <a:defRPr cap="all"/>
          </a:pPr>
          <a:r>
            <a:rPr lang="en-US" dirty="0"/>
            <a:t>Runtime instrumentation </a:t>
          </a:r>
        </a:p>
      </dgm:t>
    </dgm:pt>
    <dgm:pt modelId="{689558B2-B574-459B-AD9C-E2CDAEBD1123}" type="parTrans" cxnId="{A1A367EB-728E-4246-8060-C0547EFC9772}">
      <dgm:prSet/>
      <dgm:spPr/>
      <dgm:t>
        <a:bodyPr/>
        <a:lstStyle/>
        <a:p>
          <a:endParaRPr lang="en-US"/>
        </a:p>
      </dgm:t>
    </dgm:pt>
    <dgm:pt modelId="{58F82C44-308E-4295-B92A-A312DA7D409C}" type="sibTrans" cxnId="{A1A367EB-728E-4246-8060-C0547EFC9772}">
      <dgm:prSet/>
      <dgm:spPr/>
      <dgm:t>
        <a:bodyPr/>
        <a:lstStyle/>
        <a:p>
          <a:endParaRPr lang="en-US"/>
        </a:p>
      </dgm:t>
    </dgm:pt>
    <dgm:pt modelId="{32506630-E588-4A3F-9BE6-D51DF39BD4D7}">
      <dgm:prSet/>
      <dgm:spPr/>
      <dgm:t>
        <a:bodyPr/>
        <a:lstStyle/>
        <a:p>
          <a:pPr>
            <a:lnSpc>
              <a:spcPct val="100000"/>
            </a:lnSpc>
            <a:defRPr cap="all"/>
          </a:pPr>
          <a:r>
            <a:rPr lang="en-US"/>
            <a:t>Build-time instrumentation</a:t>
          </a:r>
        </a:p>
      </dgm:t>
    </dgm:pt>
    <dgm:pt modelId="{1DF0AC77-70A1-48BE-AC67-5B995C436179}" type="parTrans" cxnId="{CC92F25A-09F8-46A8-8D96-8C36AEB09F9F}">
      <dgm:prSet/>
      <dgm:spPr/>
      <dgm:t>
        <a:bodyPr/>
        <a:lstStyle/>
        <a:p>
          <a:endParaRPr lang="en-US"/>
        </a:p>
      </dgm:t>
    </dgm:pt>
    <dgm:pt modelId="{337DD476-EDC5-48A4-A2EB-84E7E521C3A5}" type="sibTrans" cxnId="{CC92F25A-09F8-46A8-8D96-8C36AEB09F9F}">
      <dgm:prSet/>
      <dgm:spPr/>
      <dgm:t>
        <a:bodyPr/>
        <a:lstStyle/>
        <a:p>
          <a:endParaRPr lang="en-US"/>
        </a:p>
      </dgm:t>
    </dgm:pt>
    <dgm:pt modelId="{2F16BD2B-7EF5-459C-B127-DFDF05A754B2}" type="pres">
      <dgm:prSet presAssocID="{5010C00A-0789-436E-B1EA-89EF406029BB}" presName="root" presStyleCnt="0">
        <dgm:presLayoutVars>
          <dgm:dir/>
          <dgm:resizeHandles val="exact"/>
        </dgm:presLayoutVars>
      </dgm:prSet>
      <dgm:spPr/>
    </dgm:pt>
    <dgm:pt modelId="{DD4628D7-E3A1-4710-A0EF-66C994DD533B}" type="pres">
      <dgm:prSet presAssocID="{D41A4562-A44B-4EB9-B938-7BA9ADAC39B4}" presName="compNode" presStyleCnt="0"/>
      <dgm:spPr/>
    </dgm:pt>
    <dgm:pt modelId="{3787913E-2EE2-4E63-96C4-8612F6DFFA4D}" type="pres">
      <dgm:prSet presAssocID="{D41A4562-A44B-4EB9-B938-7BA9ADAC39B4}" presName="iconBgRect" presStyleLbl="bgShp" presStyleIdx="0" presStyleCnt="2"/>
      <dgm:spPr/>
    </dgm:pt>
    <dgm:pt modelId="{154F9086-D994-417B-B3BB-B920C2DF101C}" type="pres">
      <dgm:prSet presAssocID="{D41A4562-A44B-4EB9-B938-7BA9ADAC39B4}" presName="iconRect" presStyleLbl="node1" presStyleIdx="0" presStyleCnt="2"/>
      <dgm:spPr>
        <a:blipFill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Gears"/>
        </a:ext>
      </dgm:extLst>
    </dgm:pt>
    <dgm:pt modelId="{828F99C1-E12C-49D6-A6A3-89D22616B92A}" type="pres">
      <dgm:prSet presAssocID="{D41A4562-A44B-4EB9-B938-7BA9ADAC39B4}" presName="spaceRect" presStyleCnt="0"/>
      <dgm:spPr/>
    </dgm:pt>
    <dgm:pt modelId="{3BAD3356-120D-4803-A475-2B9FC4A6F332}" type="pres">
      <dgm:prSet presAssocID="{D41A4562-A44B-4EB9-B938-7BA9ADAC39B4}" presName="textRect" presStyleLbl="revTx" presStyleIdx="0" presStyleCnt="2">
        <dgm:presLayoutVars>
          <dgm:chMax val="1"/>
          <dgm:chPref val="1"/>
        </dgm:presLayoutVars>
      </dgm:prSet>
      <dgm:spPr/>
    </dgm:pt>
    <dgm:pt modelId="{3A208F92-0095-4793-B4EC-3A719EE2EA4F}" type="pres">
      <dgm:prSet presAssocID="{58F82C44-308E-4295-B92A-A312DA7D409C}" presName="sibTrans" presStyleCnt="0"/>
      <dgm:spPr/>
    </dgm:pt>
    <dgm:pt modelId="{A04D7C46-7066-42F8-AF8D-D4E1D820607B}" type="pres">
      <dgm:prSet presAssocID="{32506630-E588-4A3F-9BE6-D51DF39BD4D7}" presName="compNode" presStyleCnt="0"/>
      <dgm:spPr/>
    </dgm:pt>
    <dgm:pt modelId="{151785F4-4067-4F1F-AD28-D68906E71BE7}" type="pres">
      <dgm:prSet presAssocID="{32506630-E588-4A3F-9BE6-D51DF39BD4D7}" presName="iconBgRect" presStyleLbl="bgShp" presStyleIdx="1" presStyleCnt="2"/>
      <dgm:spPr/>
    </dgm:pt>
    <dgm:pt modelId="{F637DC4A-AF50-4AAB-A99F-073464D27403}" type="pres">
      <dgm:prSet presAssocID="{32506630-E588-4A3F-9BE6-D51DF39BD4D7}"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ools"/>
        </a:ext>
      </dgm:extLst>
    </dgm:pt>
    <dgm:pt modelId="{B06E9DD3-AAD2-4E69-B62B-67FA14550029}" type="pres">
      <dgm:prSet presAssocID="{32506630-E588-4A3F-9BE6-D51DF39BD4D7}" presName="spaceRect" presStyleCnt="0"/>
      <dgm:spPr/>
    </dgm:pt>
    <dgm:pt modelId="{3E3DE481-E743-4F38-B023-5E9D6FF443C1}" type="pres">
      <dgm:prSet presAssocID="{32506630-E588-4A3F-9BE6-D51DF39BD4D7}" presName="textRect" presStyleLbl="revTx" presStyleIdx="1" presStyleCnt="2">
        <dgm:presLayoutVars>
          <dgm:chMax val="1"/>
          <dgm:chPref val="1"/>
        </dgm:presLayoutVars>
      </dgm:prSet>
      <dgm:spPr/>
    </dgm:pt>
  </dgm:ptLst>
  <dgm:cxnLst>
    <dgm:cxn modelId="{41CF3F71-057A-49B8-934E-EEA529420995}" type="presOf" srcId="{5010C00A-0789-436E-B1EA-89EF406029BB}" destId="{2F16BD2B-7EF5-459C-B127-DFDF05A754B2}" srcOrd="0" destOrd="0" presId="urn:microsoft.com/office/officeart/2018/5/layout/IconCircleLabelList"/>
    <dgm:cxn modelId="{CC92F25A-09F8-46A8-8D96-8C36AEB09F9F}" srcId="{5010C00A-0789-436E-B1EA-89EF406029BB}" destId="{32506630-E588-4A3F-9BE6-D51DF39BD4D7}" srcOrd="1" destOrd="0" parTransId="{1DF0AC77-70A1-48BE-AC67-5B995C436179}" sibTransId="{337DD476-EDC5-48A4-A2EB-84E7E521C3A5}"/>
    <dgm:cxn modelId="{BBB0BF86-235A-4ABC-9628-06A042D6404B}" type="presOf" srcId="{32506630-E588-4A3F-9BE6-D51DF39BD4D7}" destId="{3E3DE481-E743-4F38-B023-5E9D6FF443C1}" srcOrd="0" destOrd="0" presId="urn:microsoft.com/office/officeart/2018/5/layout/IconCircleLabelList"/>
    <dgm:cxn modelId="{956A99CD-9910-4274-8B39-012B7E74F771}" type="presOf" srcId="{D41A4562-A44B-4EB9-B938-7BA9ADAC39B4}" destId="{3BAD3356-120D-4803-A475-2B9FC4A6F332}" srcOrd="0" destOrd="0" presId="urn:microsoft.com/office/officeart/2018/5/layout/IconCircleLabelList"/>
    <dgm:cxn modelId="{A1A367EB-728E-4246-8060-C0547EFC9772}" srcId="{5010C00A-0789-436E-B1EA-89EF406029BB}" destId="{D41A4562-A44B-4EB9-B938-7BA9ADAC39B4}" srcOrd="0" destOrd="0" parTransId="{689558B2-B574-459B-AD9C-E2CDAEBD1123}" sibTransId="{58F82C44-308E-4295-B92A-A312DA7D409C}"/>
    <dgm:cxn modelId="{4D241B4E-7359-4795-A0B2-E91694757ACF}" type="presParOf" srcId="{2F16BD2B-7EF5-459C-B127-DFDF05A754B2}" destId="{DD4628D7-E3A1-4710-A0EF-66C994DD533B}" srcOrd="0" destOrd="0" presId="urn:microsoft.com/office/officeart/2018/5/layout/IconCircleLabelList"/>
    <dgm:cxn modelId="{48B735B5-CE05-4C74-B1E0-F987A1B010C0}" type="presParOf" srcId="{DD4628D7-E3A1-4710-A0EF-66C994DD533B}" destId="{3787913E-2EE2-4E63-96C4-8612F6DFFA4D}" srcOrd="0" destOrd="0" presId="urn:microsoft.com/office/officeart/2018/5/layout/IconCircleLabelList"/>
    <dgm:cxn modelId="{BAB6BA59-3B46-4588-BA99-187954463B79}" type="presParOf" srcId="{DD4628D7-E3A1-4710-A0EF-66C994DD533B}" destId="{154F9086-D994-417B-B3BB-B920C2DF101C}" srcOrd="1" destOrd="0" presId="urn:microsoft.com/office/officeart/2018/5/layout/IconCircleLabelList"/>
    <dgm:cxn modelId="{40624652-0D4A-4AAC-A4B3-CBD72936ECA9}" type="presParOf" srcId="{DD4628D7-E3A1-4710-A0EF-66C994DD533B}" destId="{828F99C1-E12C-49D6-A6A3-89D22616B92A}" srcOrd="2" destOrd="0" presId="urn:microsoft.com/office/officeart/2018/5/layout/IconCircleLabelList"/>
    <dgm:cxn modelId="{D6FACF1B-6F4B-4FEB-A0EC-1EC2193EAEA5}" type="presParOf" srcId="{DD4628D7-E3A1-4710-A0EF-66C994DD533B}" destId="{3BAD3356-120D-4803-A475-2B9FC4A6F332}" srcOrd="3" destOrd="0" presId="urn:microsoft.com/office/officeart/2018/5/layout/IconCircleLabelList"/>
    <dgm:cxn modelId="{F167246E-A36E-4F07-9AFF-4591C135E291}" type="presParOf" srcId="{2F16BD2B-7EF5-459C-B127-DFDF05A754B2}" destId="{3A208F92-0095-4793-B4EC-3A719EE2EA4F}" srcOrd="1" destOrd="0" presId="urn:microsoft.com/office/officeart/2018/5/layout/IconCircleLabelList"/>
    <dgm:cxn modelId="{998428D3-4F37-4C94-BF2C-C550AFD3AE8D}" type="presParOf" srcId="{2F16BD2B-7EF5-459C-B127-DFDF05A754B2}" destId="{A04D7C46-7066-42F8-AF8D-D4E1D820607B}" srcOrd="2" destOrd="0" presId="urn:microsoft.com/office/officeart/2018/5/layout/IconCircleLabelList"/>
    <dgm:cxn modelId="{1AEA5CBD-50CB-4DA8-90F2-EB85218E2E35}" type="presParOf" srcId="{A04D7C46-7066-42F8-AF8D-D4E1D820607B}" destId="{151785F4-4067-4F1F-AD28-D68906E71BE7}" srcOrd="0" destOrd="0" presId="urn:microsoft.com/office/officeart/2018/5/layout/IconCircleLabelList"/>
    <dgm:cxn modelId="{C0FB99C6-E1B5-4FFB-AFF0-A08696FCB302}" type="presParOf" srcId="{A04D7C46-7066-42F8-AF8D-D4E1D820607B}" destId="{F637DC4A-AF50-4AAB-A99F-073464D27403}" srcOrd="1" destOrd="0" presId="urn:microsoft.com/office/officeart/2018/5/layout/IconCircleLabelList"/>
    <dgm:cxn modelId="{F2ACE821-AD72-4826-9CAB-1E19F45551C7}" type="presParOf" srcId="{A04D7C46-7066-42F8-AF8D-D4E1D820607B}" destId="{B06E9DD3-AAD2-4E69-B62B-67FA14550029}" srcOrd="2" destOrd="0" presId="urn:microsoft.com/office/officeart/2018/5/layout/IconCircleLabelList"/>
    <dgm:cxn modelId="{495ADCCE-80A6-407F-BACA-B1BE6B0F5E67}" type="presParOf" srcId="{A04D7C46-7066-42F8-AF8D-D4E1D820607B}" destId="{3E3DE481-E743-4F38-B023-5E9D6FF443C1}" srcOrd="3" destOrd="0" presId="urn:microsoft.com/office/officeart/2018/5/layout/IconCircleLabelLis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10B8D96D-2330-4C96-9CA5-949D205A2D54}"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8742355D-76B5-4361-A510-BB5A785DA3BF}">
      <dgm:prSet/>
      <dgm:spPr/>
      <dgm:t>
        <a:bodyPr/>
        <a:lstStyle/>
        <a:p>
          <a:r>
            <a:rPr lang="en-US" b="0" i="0"/>
            <a:t>Captures telemetry without requiring you to change the web app's source code</a:t>
          </a:r>
          <a:endParaRPr lang="en-US"/>
        </a:p>
      </dgm:t>
    </dgm:pt>
    <dgm:pt modelId="{7FEF844F-6720-49A8-A551-4272C21AC99B}" type="parTrans" cxnId="{7FD68262-9395-4245-AE87-622A5930918F}">
      <dgm:prSet/>
      <dgm:spPr/>
      <dgm:t>
        <a:bodyPr/>
        <a:lstStyle/>
        <a:p>
          <a:endParaRPr lang="en-US"/>
        </a:p>
      </dgm:t>
    </dgm:pt>
    <dgm:pt modelId="{AAAC152F-51AE-4360-9340-56A6D4626783}" type="sibTrans" cxnId="{7FD68262-9395-4245-AE87-622A5930918F}">
      <dgm:prSet/>
      <dgm:spPr/>
      <dgm:t>
        <a:bodyPr/>
        <a:lstStyle/>
        <a:p>
          <a:endParaRPr lang="en-US"/>
        </a:p>
      </dgm:t>
    </dgm:pt>
    <dgm:pt modelId="{FD79A88C-DFD8-4589-B107-DC50ADAF7E92}">
      <dgm:prSet/>
      <dgm:spPr/>
      <dgm:t>
        <a:bodyPr/>
        <a:lstStyle/>
        <a:p>
          <a:r>
            <a:rPr lang="en-US" b="0" i="0"/>
            <a:t>Can be enabled from Azure portal while creating web app first time or anytime afterwards</a:t>
          </a:r>
          <a:endParaRPr lang="en-US"/>
        </a:p>
      </dgm:t>
    </dgm:pt>
    <dgm:pt modelId="{37E52773-3C50-47D9-91A2-12267A61F407}" type="parTrans" cxnId="{09E76AD4-8A43-4F46-A1FA-930BE778A7A7}">
      <dgm:prSet/>
      <dgm:spPr/>
      <dgm:t>
        <a:bodyPr/>
        <a:lstStyle/>
        <a:p>
          <a:endParaRPr lang="en-US"/>
        </a:p>
      </dgm:t>
    </dgm:pt>
    <dgm:pt modelId="{51FE1701-B033-4FE0-8D16-63A4CA36696E}" type="sibTrans" cxnId="{09E76AD4-8A43-4F46-A1FA-930BE778A7A7}">
      <dgm:prSet/>
      <dgm:spPr/>
      <dgm:t>
        <a:bodyPr/>
        <a:lstStyle/>
        <a:p>
          <a:endParaRPr lang="en-US"/>
        </a:p>
      </dgm:t>
    </dgm:pt>
    <dgm:pt modelId="{883A6DA9-9ADE-4A73-A84A-A070A39DD87D}">
      <dgm:prSet/>
      <dgm:spPr/>
      <dgm:t>
        <a:bodyPr/>
        <a:lstStyle/>
        <a:p>
          <a:r>
            <a:rPr lang="en-US" b="0" i="0" dirty="0"/>
            <a:t>Use this method to set up Application Insights without involving developers or when code management policies prevent you from changing the app's source code</a:t>
          </a:r>
          <a:endParaRPr lang="en-US" dirty="0"/>
        </a:p>
      </dgm:t>
    </dgm:pt>
    <dgm:pt modelId="{B824737A-B686-4987-98A3-87E657113910}" type="parTrans" cxnId="{2EED2FC1-4E7D-4C85-925D-A78E41BB87EC}">
      <dgm:prSet/>
      <dgm:spPr/>
      <dgm:t>
        <a:bodyPr/>
        <a:lstStyle/>
        <a:p>
          <a:endParaRPr lang="en-US"/>
        </a:p>
      </dgm:t>
    </dgm:pt>
    <dgm:pt modelId="{CE156CA1-3C40-422F-95CA-BE695BE5192E}" type="sibTrans" cxnId="{2EED2FC1-4E7D-4C85-925D-A78E41BB87EC}">
      <dgm:prSet/>
      <dgm:spPr/>
      <dgm:t>
        <a:bodyPr/>
        <a:lstStyle/>
        <a:p>
          <a:endParaRPr lang="en-US"/>
        </a:p>
      </dgm:t>
    </dgm:pt>
    <dgm:pt modelId="{4A526982-72BF-4792-80AE-C5C2418F267B}">
      <dgm:prSet/>
      <dgm:spPr/>
      <dgm:t>
        <a:bodyPr/>
        <a:lstStyle/>
        <a:p>
          <a:r>
            <a:rPr lang="en-US" b="0" i="0" dirty="0"/>
            <a:t>Note that some advanced data displays aren't available when you use only </a:t>
          </a:r>
          <a:r>
            <a:rPr lang="en-US" b="0" i="0"/>
            <a:t>runtime instrumentation.</a:t>
          </a:r>
          <a:endParaRPr lang="en-US" dirty="0"/>
        </a:p>
      </dgm:t>
    </dgm:pt>
    <dgm:pt modelId="{9C3E6C36-895C-4EBD-80E7-83EFF43687DD}" type="parTrans" cxnId="{B82CBF8D-1DBD-4224-8FA5-1B4F9B6BD48D}">
      <dgm:prSet/>
      <dgm:spPr/>
      <dgm:t>
        <a:bodyPr/>
        <a:lstStyle/>
        <a:p>
          <a:endParaRPr lang="en-US"/>
        </a:p>
      </dgm:t>
    </dgm:pt>
    <dgm:pt modelId="{B9AD5D44-76DF-4A1D-AB06-5585DC111744}" type="sibTrans" cxnId="{B82CBF8D-1DBD-4224-8FA5-1B4F9B6BD48D}">
      <dgm:prSet/>
      <dgm:spPr/>
      <dgm:t>
        <a:bodyPr/>
        <a:lstStyle/>
        <a:p>
          <a:endParaRPr lang="en-US"/>
        </a:p>
      </dgm:t>
    </dgm:pt>
    <dgm:pt modelId="{580715A8-1905-4DDC-9ED5-45C8A7AB137F}" type="pres">
      <dgm:prSet presAssocID="{10B8D96D-2330-4C96-9CA5-949D205A2D54}" presName="root" presStyleCnt="0">
        <dgm:presLayoutVars>
          <dgm:dir/>
          <dgm:resizeHandles val="exact"/>
        </dgm:presLayoutVars>
      </dgm:prSet>
      <dgm:spPr/>
    </dgm:pt>
    <dgm:pt modelId="{DC783A4E-F088-4034-BC7A-CF99DAF6A95B}" type="pres">
      <dgm:prSet presAssocID="{8742355D-76B5-4361-A510-BB5A785DA3BF}" presName="compNode" presStyleCnt="0"/>
      <dgm:spPr/>
    </dgm:pt>
    <dgm:pt modelId="{4A73A695-ED8E-4C72-B608-67171D57B625}" type="pres">
      <dgm:prSet presAssocID="{8742355D-76B5-4361-A510-BB5A785DA3BF}" presName="bgRect" presStyleLbl="bgShp" presStyleIdx="0" presStyleCnt="4"/>
      <dgm:spPr/>
    </dgm:pt>
    <dgm:pt modelId="{6DBCC045-B86C-4B78-B4D1-2D585F53DC09}" type="pres">
      <dgm:prSet presAssocID="{8742355D-76B5-4361-A510-BB5A785DA3BF}"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API.svg"/>
        </a:ext>
      </dgm:extLst>
    </dgm:pt>
    <dgm:pt modelId="{BA19D5BA-E124-4AB9-9F2B-9B37A386AEEC}" type="pres">
      <dgm:prSet presAssocID="{8742355D-76B5-4361-A510-BB5A785DA3BF}" presName="spaceRect" presStyleCnt="0"/>
      <dgm:spPr/>
    </dgm:pt>
    <dgm:pt modelId="{CDE67FDA-79A7-4809-B83B-6FEC6C385508}" type="pres">
      <dgm:prSet presAssocID="{8742355D-76B5-4361-A510-BB5A785DA3BF}" presName="parTx" presStyleLbl="revTx" presStyleIdx="0" presStyleCnt="4">
        <dgm:presLayoutVars>
          <dgm:chMax val="0"/>
          <dgm:chPref val="0"/>
        </dgm:presLayoutVars>
      </dgm:prSet>
      <dgm:spPr/>
    </dgm:pt>
    <dgm:pt modelId="{3071EF4C-41A4-4DB1-852D-7C36936F371F}" type="pres">
      <dgm:prSet presAssocID="{AAAC152F-51AE-4360-9340-56A6D4626783}" presName="sibTrans" presStyleCnt="0"/>
      <dgm:spPr/>
    </dgm:pt>
    <dgm:pt modelId="{B3C05F05-F00F-4A3A-8C0E-B10125F69FB2}" type="pres">
      <dgm:prSet presAssocID="{FD79A88C-DFD8-4589-B107-DC50ADAF7E92}" presName="compNode" presStyleCnt="0"/>
      <dgm:spPr/>
    </dgm:pt>
    <dgm:pt modelId="{B78EB7C2-99AB-4D6E-8228-F8319409FF3F}" type="pres">
      <dgm:prSet presAssocID="{FD79A88C-DFD8-4589-B107-DC50ADAF7E92}" presName="bgRect" presStyleLbl="bgShp" presStyleIdx="1" presStyleCnt="4"/>
      <dgm:spPr/>
    </dgm:pt>
    <dgm:pt modelId="{D8908F80-5D0D-401E-90A7-17273CEB25F1}" type="pres">
      <dgm:prSet presAssocID="{FD79A88C-DFD8-4589-B107-DC50ADAF7E92}"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Office365"/>
        </a:ext>
      </dgm:extLst>
    </dgm:pt>
    <dgm:pt modelId="{311F01AB-125D-4DCD-83C6-550E44405DF4}" type="pres">
      <dgm:prSet presAssocID="{FD79A88C-DFD8-4589-B107-DC50ADAF7E92}" presName="spaceRect" presStyleCnt="0"/>
      <dgm:spPr/>
    </dgm:pt>
    <dgm:pt modelId="{44BB7C17-9AF3-4F63-8A7D-DC5DDB58066A}" type="pres">
      <dgm:prSet presAssocID="{FD79A88C-DFD8-4589-B107-DC50ADAF7E92}" presName="parTx" presStyleLbl="revTx" presStyleIdx="1" presStyleCnt="4">
        <dgm:presLayoutVars>
          <dgm:chMax val="0"/>
          <dgm:chPref val="0"/>
        </dgm:presLayoutVars>
      </dgm:prSet>
      <dgm:spPr/>
    </dgm:pt>
    <dgm:pt modelId="{07623C5C-B36B-4280-9316-E6D0FE3AF5CD}" type="pres">
      <dgm:prSet presAssocID="{51FE1701-B033-4FE0-8D16-63A4CA36696E}" presName="sibTrans" presStyleCnt="0"/>
      <dgm:spPr/>
    </dgm:pt>
    <dgm:pt modelId="{F4B7A2A2-776F-42D7-828F-8A0F2E4DF186}" type="pres">
      <dgm:prSet presAssocID="{883A6DA9-9ADE-4A73-A84A-A070A39DD87D}" presName="compNode" presStyleCnt="0"/>
      <dgm:spPr/>
    </dgm:pt>
    <dgm:pt modelId="{DB1479B8-96DA-4FD9-9E08-B4C5A3C896E5}" type="pres">
      <dgm:prSet presAssocID="{883A6DA9-9ADE-4A73-A84A-A070A39DD87D}" presName="bgRect" presStyleLbl="bgShp" presStyleIdx="2" presStyleCnt="4"/>
      <dgm:spPr/>
    </dgm:pt>
    <dgm:pt modelId="{93F00571-7950-4022-8A6E-A0A69322FC9D}" type="pres">
      <dgm:prSet presAssocID="{883A6DA9-9ADE-4A73-A84A-A070A39DD87D}"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lockchain"/>
        </a:ext>
      </dgm:extLst>
    </dgm:pt>
    <dgm:pt modelId="{88642B67-18DD-4C3B-BB66-2D24F9AAA1F9}" type="pres">
      <dgm:prSet presAssocID="{883A6DA9-9ADE-4A73-A84A-A070A39DD87D}" presName="spaceRect" presStyleCnt="0"/>
      <dgm:spPr/>
    </dgm:pt>
    <dgm:pt modelId="{2AEA1C9B-6CE5-40CD-8568-8E1895F7E4A8}" type="pres">
      <dgm:prSet presAssocID="{883A6DA9-9ADE-4A73-A84A-A070A39DD87D}" presName="parTx" presStyleLbl="revTx" presStyleIdx="2" presStyleCnt="4">
        <dgm:presLayoutVars>
          <dgm:chMax val="0"/>
          <dgm:chPref val="0"/>
        </dgm:presLayoutVars>
      </dgm:prSet>
      <dgm:spPr/>
    </dgm:pt>
    <dgm:pt modelId="{FBBD2799-A316-4E06-B107-9C1DB7E2AE57}" type="pres">
      <dgm:prSet presAssocID="{CE156CA1-3C40-422F-95CA-BE695BE5192E}" presName="sibTrans" presStyleCnt="0"/>
      <dgm:spPr/>
    </dgm:pt>
    <dgm:pt modelId="{3CAE3DED-9CC6-43FA-9D5A-BA3E746C8A58}" type="pres">
      <dgm:prSet presAssocID="{4A526982-72BF-4792-80AE-C5C2418F267B}" presName="compNode" presStyleCnt="0"/>
      <dgm:spPr/>
    </dgm:pt>
    <dgm:pt modelId="{D458D093-E584-4D28-936F-9A718670DC3F}" type="pres">
      <dgm:prSet presAssocID="{4A526982-72BF-4792-80AE-C5C2418F267B}" presName="bgRect" presStyleLbl="bgShp" presStyleIdx="3" presStyleCnt="4"/>
      <dgm:spPr/>
    </dgm:pt>
    <dgm:pt modelId="{72A3714A-9480-4AA3-8394-5E6F96C5034B}" type="pres">
      <dgm:prSet presAssocID="{4A526982-72BF-4792-80AE-C5C2418F267B}"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User_Experience"/>
        </a:ext>
      </dgm:extLst>
    </dgm:pt>
    <dgm:pt modelId="{32A7A67D-9E28-4B3C-A18A-3BADD82E695A}" type="pres">
      <dgm:prSet presAssocID="{4A526982-72BF-4792-80AE-C5C2418F267B}" presName="spaceRect" presStyleCnt="0"/>
      <dgm:spPr/>
    </dgm:pt>
    <dgm:pt modelId="{7C9E510B-61B3-4B58-9FA7-92EF08C44EF1}" type="pres">
      <dgm:prSet presAssocID="{4A526982-72BF-4792-80AE-C5C2418F267B}" presName="parTx" presStyleLbl="revTx" presStyleIdx="3" presStyleCnt="4">
        <dgm:presLayoutVars>
          <dgm:chMax val="0"/>
          <dgm:chPref val="0"/>
        </dgm:presLayoutVars>
      </dgm:prSet>
      <dgm:spPr/>
    </dgm:pt>
  </dgm:ptLst>
  <dgm:cxnLst>
    <dgm:cxn modelId="{C355C323-E5B3-44AE-81CD-F2250202CD8E}" type="presOf" srcId="{4A526982-72BF-4792-80AE-C5C2418F267B}" destId="{7C9E510B-61B3-4B58-9FA7-92EF08C44EF1}" srcOrd="0" destOrd="0" presId="urn:microsoft.com/office/officeart/2018/2/layout/IconVerticalSolidList"/>
    <dgm:cxn modelId="{F4459228-3ECF-4AA8-93E7-48C9ABD4340C}" type="presOf" srcId="{8742355D-76B5-4361-A510-BB5A785DA3BF}" destId="{CDE67FDA-79A7-4809-B83B-6FEC6C385508}" srcOrd="0" destOrd="0" presId="urn:microsoft.com/office/officeart/2018/2/layout/IconVerticalSolidList"/>
    <dgm:cxn modelId="{7FD68262-9395-4245-AE87-622A5930918F}" srcId="{10B8D96D-2330-4C96-9CA5-949D205A2D54}" destId="{8742355D-76B5-4361-A510-BB5A785DA3BF}" srcOrd="0" destOrd="0" parTransId="{7FEF844F-6720-49A8-A551-4272C21AC99B}" sibTransId="{AAAC152F-51AE-4360-9340-56A6D4626783}"/>
    <dgm:cxn modelId="{DDFDC655-169E-4940-B64D-03F5CD91AC0D}" type="presOf" srcId="{883A6DA9-9ADE-4A73-A84A-A070A39DD87D}" destId="{2AEA1C9B-6CE5-40CD-8568-8E1895F7E4A8}" srcOrd="0" destOrd="0" presId="urn:microsoft.com/office/officeart/2018/2/layout/IconVerticalSolidList"/>
    <dgm:cxn modelId="{B82CBF8D-1DBD-4224-8FA5-1B4F9B6BD48D}" srcId="{10B8D96D-2330-4C96-9CA5-949D205A2D54}" destId="{4A526982-72BF-4792-80AE-C5C2418F267B}" srcOrd="3" destOrd="0" parTransId="{9C3E6C36-895C-4EBD-80E7-83EFF43687DD}" sibTransId="{B9AD5D44-76DF-4A1D-AB06-5585DC111744}"/>
    <dgm:cxn modelId="{55588E94-AF3B-446F-9BC4-E2A4930D58F0}" type="presOf" srcId="{10B8D96D-2330-4C96-9CA5-949D205A2D54}" destId="{580715A8-1905-4DDC-9ED5-45C8A7AB137F}" srcOrd="0" destOrd="0" presId="urn:microsoft.com/office/officeart/2018/2/layout/IconVerticalSolidList"/>
    <dgm:cxn modelId="{2EED2FC1-4E7D-4C85-925D-A78E41BB87EC}" srcId="{10B8D96D-2330-4C96-9CA5-949D205A2D54}" destId="{883A6DA9-9ADE-4A73-A84A-A070A39DD87D}" srcOrd="2" destOrd="0" parTransId="{B824737A-B686-4987-98A3-87E657113910}" sibTransId="{CE156CA1-3C40-422F-95CA-BE695BE5192E}"/>
    <dgm:cxn modelId="{3DB500CC-FFB8-4C4B-BCE7-AA367D3890D9}" type="presOf" srcId="{FD79A88C-DFD8-4589-B107-DC50ADAF7E92}" destId="{44BB7C17-9AF3-4F63-8A7D-DC5DDB58066A}" srcOrd="0" destOrd="0" presId="urn:microsoft.com/office/officeart/2018/2/layout/IconVerticalSolidList"/>
    <dgm:cxn modelId="{09E76AD4-8A43-4F46-A1FA-930BE778A7A7}" srcId="{10B8D96D-2330-4C96-9CA5-949D205A2D54}" destId="{FD79A88C-DFD8-4589-B107-DC50ADAF7E92}" srcOrd="1" destOrd="0" parTransId="{37E52773-3C50-47D9-91A2-12267A61F407}" sibTransId="{51FE1701-B033-4FE0-8D16-63A4CA36696E}"/>
    <dgm:cxn modelId="{34F3517D-01BE-4F07-AEF1-600332FDCE53}" type="presParOf" srcId="{580715A8-1905-4DDC-9ED5-45C8A7AB137F}" destId="{DC783A4E-F088-4034-BC7A-CF99DAF6A95B}" srcOrd="0" destOrd="0" presId="urn:microsoft.com/office/officeart/2018/2/layout/IconVerticalSolidList"/>
    <dgm:cxn modelId="{F257B7D5-5540-49AC-B5BE-D768465A3E50}" type="presParOf" srcId="{DC783A4E-F088-4034-BC7A-CF99DAF6A95B}" destId="{4A73A695-ED8E-4C72-B608-67171D57B625}" srcOrd="0" destOrd="0" presId="urn:microsoft.com/office/officeart/2018/2/layout/IconVerticalSolidList"/>
    <dgm:cxn modelId="{7BE1E72D-9873-4902-9E51-7503CF0A2E53}" type="presParOf" srcId="{DC783A4E-F088-4034-BC7A-CF99DAF6A95B}" destId="{6DBCC045-B86C-4B78-B4D1-2D585F53DC09}" srcOrd="1" destOrd="0" presId="urn:microsoft.com/office/officeart/2018/2/layout/IconVerticalSolidList"/>
    <dgm:cxn modelId="{CAACDFC2-526A-4AF4-BB09-8EB5A6AAB165}" type="presParOf" srcId="{DC783A4E-F088-4034-BC7A-CF99DAF6A95B}" destId="{BA19D5BA-E124-4AB9-9F2B-9B37A386AEEC}" srcOrd="2" destOrd="0" presId="urn:microsoft.com/office/officeart/2018/2/layout/IconVerticalSolidList"/>
    <dgm:cxn modelId="{14D71B01-D6D7-4D3E-908B-C11AF1F458F9}" type="presParOf" srcId="{DC783A4E-F088-4034-BC7A-CF99DAF6A95B}" destId="{CDE67FDA-79A7-4809-B83B-6FEC6C385508}" srcOrd="3" destOrd="0" presId="urn:microsoft.com/office/officeart/2018/2/layout/IconVerticalSolidList"/>
    <dgm:cxn modelId="{DF425AF5-7E8C-48A6-9163-F0394CDCF069}" type="presParOf" srcId="{580715A8-1905-4DDC-9ED5-45C8A7AB137F}" destId="{3071EF4C-41A4-4DB1-852D-7C36936F371F}" srcOrd="1" destOrd="0" presId="urn:microsoft.com/office/officeart/2018/2/layout/IconVerticalSolidList"/>
    <dgm:cxn modelId="{E931902F-4FAE-4308-A2D2-21C71C4E95B1}" type="presParOf" srcId="{580715A8-1905-4DDC-9ED5-45C8A7AB137F}" destId="{B3C05F05-F00F-4A3A-8C0E-B10125F69FB2}" srcOrd="2" destOrd="0" presId="urn:microsoft.com/office/officeart/2018/2/layout/IconVerticalSolidList"/>
    <dgm:cxn modelId="{E00CA1FE-B5CA-463A-A0D0-9E7131BBE674}" type="presParOf" srcId="{B3C05F05-F00F-4A3A-8C0E-B10125F69FB2}" destId="{B78EB7C2-99AB-4D6E-8228-F8319409FF3F}" srcOrd="0" destOrd="0" presId="urn:microsoft.com/office/officeart/2018/2/layout/IconVerticalSolidList"/>
    <dgm:cxn modelId="{D1456ADA-F492-46D6-A831-EB378F01B4CF}" type="presParOf" srcId="{B3C05F05-F00F-4A3A-8C0E-B10125F69FB2}" destId="{D8908F80-5D0D-401E-90A7-17273CEB25F1}" srcOrd="1" destOrd="0" presId="urn:microsoft.com/office/officeart/2018/2/layout/IconVerticalSolidList"/>
    <dgm:cxn modelId="{11A6601B-D0E7-4888-B80D-B0C0D878C173}" type="presParOf" srcId="{B3C05F05-F00F-4A3A-8C0E-B10125F69FB2}" destId="{311F01AB-125D-4DCD-83C6-550E44405DF4}" srcOrd="2" destOrd="0" presId="urn:microsoft.com/office/officeart/2018/2/layout/IconVerticalSolidList"/>
    <dgm:cxn modelId="{A0F626D2-D578-4FC5-9A2B-FF20C9EA07CD}" type="presParOf" srcId="{B3C05F05-F00F-4A3A-8C0E-B10125F69FB2}" destId="{44BB7C17-9AF3-4F63-8A7D-DC5DDB58066A}" srcOrd="3" destOrd="0" presId="urn:microsoft.com/office/officeart/2018/2/layout/IconVerticalSolidList"/>
    <dgm:cxn modelId="{E02720A4-EB15-46B1-AA6F-A9E1F3B97C55}" type="presParOf" srcId="{580715A8-1905-4DDC-9ED5-45C8A7AB137F}" destId="{07623C5C-B36B-4280-9316-E6D0FE3AF5CD}" srcOrd="3" destOrd="0" presId="urn:microsoft.com/office/officeart/2018/2/layout/IconVerticalSolidList"/>
    <dgm:cxn modelId="{E90EC293-68ED-46D7-AD5B-70DF3A77C1E9}" type="presParOf" srcId="{580715A8-1905-4DDC-9ED5-45C8A7AB137F}" destId="{F4B7A2A2-776F-42D7-828F-8A0F2E4DF186}" srcOrd="4" destOrd="0" presId="urn:microsoft.com/office/officeart/2018/2/layout/IconVerticalSolidList"/>
    <dgm:cxn modelId="{7C10815D-14D7-4EB5-B183-AACD7C95B2C8}" type="presParOf" srcId="{F4B7A2A2-776F-42D7-828F-8A0F2E4DF186}" destId="{DB1479B8-96DA-4FD9-9E08-B4C5A3C896E5}" srcOrd="0" destOrd="0" presId="urn:microsoft.com/office/officeart/2018/2/layout/IconVerticalSolidList"/>
    <dgm:cxn modelId="{B18DADDF-8DAF-43A9-AAB7-DE34ECE87FFF}" type="presParOf" srcId="{F4B7A2A2-776F-42D7-828F-8A0F2E4DF186}" destId="{93F00571-7950-4022-8A6E-A0A69322FC9D}" srcOrd="1" destOrd="0" presId="urn:microsoft.com/office/officeart/2018/2/layout/IconVerticalSolidList"/>
    <dgm:cxn modelId="{A4DB4EB1-A43B-4EC3-AC3C-5A0F05B5EF2D}" type="presParOf" srcId="{F4B7A2A2-776F-42D7-828F-8A0F2E4DF186}" destId="{88642B67-18DD-4C3B-BB66-2D24F9AAA1F9}" srcOrd="2" destOrd="0" presId="urn:microsoft.com/office/officeart/2018/2/layout/IconVerticalSolidList"/>
    <dgm:cxn modelId="{4B9B13BB-A904-4CC3-B154-941EE2CBCD24}" type="presParOf" srcId="{F4B7A2A2-776F-42D7-828F-8A0F2E4DF186}" destId="{2AEA1C9B-6CE5-40CD-8568-8E1895F7E4A8}" srcOrd="3" destOrd="0" presId="urn:microsoft.com/office/officeart/2018/2/layout/IconVerticalSolidList"/>
    <dgm:cxn modelId="{D2ECDE17-0A31-4079-96EC-5572A89D8946}" type="presParOf" srcId="{580715A8-1905-4DDC-9ED5-45C8A7AB137F}" destId="{FBBD2799-A316-4E06-B107-9C1DB7E2AE57}" srcOrd="5" destOrd="0" presId="urn:microsoft.com/office/officeart/2018/2/layout/IconVerticalSolidList"/>
    <dgm:cxn modelId="{6B647B01-1D4E-4BC8-B436-FB4545F43AEB}" type="presParOf" srcId="{580715A8-1905-4DDC-9ED5-45C8A7AB137F}" destId="{3CAE3DED-9CC6-43FA-9D5A-BA3E746C8A58}" srcOrd="6" destOrd="0" presId="urn:microsoft.com/office/officeart/2018/2/layout/IconVerticalSolidList"/>
    <dgm:cxn modelId="{4CDE3848-3FF1-4E1C-AAA6-9607D380BD18}" type="presParOf" srcId="{3CAE3DED-9CC6-43FA-9D5A-BA3E746C8A58}" destId="{D458D093-E584-4D28-936F-9A718670DC3F}" srcOrd="0" destOrd="0" presId="urn:microsoft.com/office/officeart/2018/2/layout/IconVerticalSolidList"/>
    <dgm:cxn modelId="{C5AE700B-E808-414A-A8EE-1C9EDA9C260B}" type="presParOf" srcId="{3CAE3DED-9CC6-43FA-9D5A-BA3E746C8A58}" destId="{72A3714A-9480-4AA3-8394-5E6F96C5034B}" srcOrd="1" destOrd="0" presId="urn:microsoft.com/office/officeart/2018/2/layout/IconVerticalSolidList"/>
    <dgm:cxn modelId="{5C827D69-897E-483C-AE17-311ADB9CBA7B}" type="presParOf" srcId="{3CAE3DED-9CC6-43FA-9D5A-BA3E746C8A58}" destId="{32A7A67D-9E28-4B3C-A18A-3BADD82E695A}" srcOrd="2" destOrd="0" presId="urn:microsoft.com/office/officeart/2018/2/layout/IconVerticalSolidList"/>
    <dgm:cxn modelId="{6370F850-6334-4198-85D3-DC58B73C2CC3}" type="presParOf" srcId="{3CAE3DED-9CC6-43FA-9D5A-BA3E746C8A58}" destId="{7C9E510B-61B3-4B58-9FA7-92EF08C44EF1}"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D51350AE-5BB7-4D58-A1B9-DBA3AE6D5F5E}"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4D98C65F-C86B-41B4-89CC-4A7F0C394342}">
      <dgm:prSet/>
      <dgm:spPr/>
      <dgm:t>
        <a:bodyPr/>
        <a:lstStyle/>
        <a:p>
          <a:r>
            <a:rPr lang="en-US" b="0" i="0"/>
            <a:t>Developers add a server-side SDK to the web app's code</a:t>
          </a:r>
          <a:endParaRPr lang="en-US"/>
        </a:p>
      </dgm:t>
    </dgm:pt>
    <dgm:pt modelId="{7016CC0A-DB1C-4345-A3C2-E287D3C3B143}" type="parTrans" cxnId="{7118B778-5622-4E2F-9C91-9A195A4BF663}">
      <dgm:prSet/>
      <dgm:spPr/>
      <dgm:t>
        <a:bodyPr/>
        <a:lstStyle/>
        <a:p>
          <a:endParaRPr lang="en-US"/>
        </a:p>
      </dgm:t>
    </dgm:pt>
    <dgm:pt modelId="{A678803E-FAA6-491C-BA28-6CB5060D25BB}" type="sibTrans" cxnId="{7118B778-5622-4E2F-9C91-9A195A4BF663}">
      <dgm:prSet/>
      <dgm:spPr/>
      <dgm:t>
        <a:bodyPr/>
        <a:lstStyle/>
        <a:p>
          <a:endParaRPr lang="en-US"/>
        </a:p>
      </dgm:t>
    </dgm:pt>
    <dgm:pt modelId="{FB968B0E-3540-45C4-8DEC-CC0383185A47}">
      <dgm:prSet/>
      <dgm:spPr/>
      <dgm:t>
        <a:bodyPr/>
        <a:lstStyle/>
        <a:p>
          <a:r>
            <a:rPr lang="en-US" b="0" i="0"/>
            <a:t>For example, in an ASP.NET Core app, a developer could reference a NuGet package to access the SDK</a:t>
          </a:r>
          <a:endParaRPr lang="en-US"/>
        </a:p>
      </dgm:t>
    </dgm:pt>
    <dgm:pt modelId="{B3DF9D29-ADD4-4557-A7E6-5B15BC972474}" type="parTrans" cxnId="{9C202A0A-8AF6-4B4D-AA44-3D692EBD7520}">
      <dgm:prSet/>
      <dgm:spPr/>
      <dgm:t>
        <a:bodyPr/>
        <a:lstStyle/>
        <a:p>
          <a:endParaRPr lang="en-US"/>
        </a:p>
      </dgm:t>
    </dgm:pt>
    <dgm:pt modelId="{DA6134AD-DE15-437B-9CE4-947904874ACB}" type="sibTrans" cxnId="{9C202A0A-8AF6-4B4D-AA44-3D692EBD7520}">
      <dgm:prSet/>
      <dgm:spPr/>
      <dgm:t>
        <a:bodyPr/>
        <a:lstStyle/>
        <a:p>
          <a:endParaRPr lang="en-US"/>
        </a:p>
      </dgm:t>
    </dgm:pt>
    <dgm:pt modelId="{BF0C81F4-D62B-46E3-AD1F-50B1AB4B8733}">
      <dgm:prSet/>
      <dgm:spPr/>
      <dgm:t>
        <a:bodyPr/>
        <a:lstStyle/>
        <a:p>
          <a:r>
            <a:rPr lang="en-US" b="0" i="0"/>
            <a:t>Instrumenting app with the Application Insights SDK enables full functionality and the richest set of visualizations in Application Insights</a:t>
          </a:r>
          <a:endParaRPr lang="en-US"/>
        </a:p>
      </dgm:t>
    </dgm:pt>
    <dgm:pt modelId="{DC511E82-6685-43D6-8EA2-7EF42286E943}" type="parTrans" cxnId="{B83180BB-3E6F-4A7B-B911-E9336CA3A9F6}">
      <dgm:prSet/>
      <dgm:spPr/>
      <dgm:t>
        <a:bodyPr/>
        <a:lstStyle/>
        <a:p>
          <a:endParaRPr lang="en-US"/>
        </a:p>
      </dgm:t>
    </dgm:pt>
    <dgm:pt modelId="{B44A9750-4457-47E7-B0DF-0230470FC9F8}" type="sibTrans" cxnId="{B83180BB-3E6F-4A7B-B911-E9336CA3A9F6}">
      <dgm:prSet/>
      <dgm:spPr/>
      <dgm:t>
        <a:bodyPr/>
        <a:lstStyle/>
        <a:p>
          <a:endParaRPr lang="en-US"/>
        </a:p>
      </dgm:t>
    </dgm:pt>
    <dgm:pt modelId="{CA950976-EA00-41C3-A007-0CE652ADDFCD}">
      <dgm:prSet/>
      <dgm:spPr/>
      <dgm:t>
        <a:bodyPr/>
        <a:lstStyle/>
        <a:p>
          <a:r>
            <a:rPr lang="en-US" b="0" i="0"/>
            <a:t>It also enables adding custom events and telemetry to code to monitor unusual or unique behavior</a:t>
          </a:r>
          <a:endParaRPr lang="en-US"/>
        </a:p>
      </dgm:t>
    </dgm:pt>
    <dgm:pt modelId="{0B736068-04CB-430A-BCF4-3F78856875C4}" type="parTrans" cxnId="{A0A72E27-A02C-43B5-99F1-8CF665DBEA84}">
      <dgm:prSet/>
      <dgm:spPr/>
      <dgm:t>
        <a:bodyPr/>
        <a:lstStyle/>
        <a:p>
          <a:endParaRPr lang="en-US"/>
        </a:p>
      </dgm:t>
    </dgm:pt>
    <dgm:pt modelId="{6C4F57C6-3D14-4EB8-A35D-730AF4A14209}" type="sibTrans" cxnId="{A0A72E27-A02C-43B5-99F1-8CF665DBEA84}">
      <dgm:prSet/>
      <dgm:spPr/>
      <dgm:t>
        <a:bodyPr/>
        <a:lstStyle/>
        <a:p>
          <a:endParaRPr lang="en-US"/>
        </a:p>
      </dgm:t>
    </dgm:pt>
    <dgm:pt modelId="{C751BAF2-190E-4FBB-B8D7-FB2C655341CC}" type="pres">
      <dgm:prSet presAssocID="{D51350AE-5BB7-4D58-A1B9-DBA3AE6D5F5E}" presName="root" presStyleCnt="0">
        <dgm:presLayoutVars>
          <dgm:dir/>
          <dgm:resizeHandles val="exact"/>
        </dgm:presLayoutVars>
      </dgm:prSet>
      <dgm:spPr/>
    </dgm:pt>
    <dgm:pt modelId="{A6C3FC56-85F4-453E-9325-E4F17CDA98BA}" type="pres">
      <dgm:prSet presAssocID="{4D98C65F-C86B-41B4-89CC-4A7F0C394342}" presName="compNode" presStyleCnt="0"/>
      <dgm:spPr/>
    </dgm:pt>
    <dgm:pt modelId="{2E6E0E9F-3619-4FCC-AB31-1E728800A5B7}" type="pres">
      <dgm:prSet presAssocID="{4D98C65F-C86B-41B4-89CC-4A7F0C394342}" presName="bgRect" presStyleLbl="bgShp" presStyleIdx="0" presStyleCnt="4"/>
      <dgm:spPr/>
    </dgm:pt>
    <dgm:pt modelId="{9D7D2E2E-78A3-4485-8615-C1D36D798BC9}" type="pres">
      <dgm:prSet presAssocID="{4D98C65F-C86B-41B4-89CC-4A7F0C394342}"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Responsive"/>
        </a:ext>
      </dgm:extLst>
    </dgm:pt>
    <dgm:pt modelId="{D81B663E-1DA5-499D-8DA1-3B051BF71812}" type="pres">
      <dgm:prSet presAssocID="{4D98C65F-C86B-41B4-89CC-4A7F0C394342}" presName="spaceRect" presStyleCnt="0"/>
      <dgm:spPr/>
    </dgm:pt>
    <dgm:pt modelId="{169D16EC-AF01-44CC-807E-B069BB9204EB}" type="pres">
      <dgm:prSet presAssocID="{4D98C65F-C86B-41B4-89CC-4A7F0C394342}" presName="parTx" presStyleLbl="revTx" presStyleIdx="0" presStyleCnt="4">
        <dgm:presLayoutVars>
          <dgm:chMax val="0"/>
          <dgm:chPref val="0"/>
        </dgm:presLayoutVars>
      </dgm:prSet>
      <dgm:spPr/>
    </dgm:pt>
    <dgm:pt modelId="{B1336887-B838-480D-A25D-9C77D074370A}" type="pres">
      <dgm:prSet presAssocID="{A678803E-FAA6-491C-BA28-6CB5060D25BB}" presName="sibTrans" presStyleCnt="0"/>
      <dgm:spPr/>
    </dgm:pt>
    <dgm:pt modelId="{6CF92392-C4A0-4096-BB65-2BED449D66AC}" type="pres">
      <dgm:prSet presAssocID="{FB968B0E-3540-45C4-8DEC-CC0383185A47}" presName="compNode" presStyleCnt="0"/>
      <dgm:spPr/>
    </dgm:pt>
    <dgm:pt modelId="{7D9EED00-DCB8-431D-B777-75C7099AE477}" type="pres">
      <dgm:prSet presAssocID="{FB968B0E-3540-45C4-8DEC-CC0383185A47}" presName="bgRect" presStyleLbl="bgShp" presStyleIdx="1" presStyleCnt="4"/>
      <dgm:spPr/>
    </dgm:pt>
    <dgm:pt modelId="{7C375614-4431-42FB-A00B-D69D919B634A}" type="pres">
      <dgm:prSet presAssocID="{FB968B0E-3540-45C4-8DEC-CC0383185A47}"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obility"/>
        </a:ext>
      </dgm:extLst>
    </dgm:pt>
    <dgm:pt modelId="{79F4677D-D501-4EE8-B3C6-06C3D514B19C}" type="pres">
      <dgm:prSet presAssocID="{FB968B0E-3540-45C4-8DEC-CC0383185A47}" presName="spaceRect" presStyleCnt="0"/>
      <dgm:spPr/>
    </dgm:pt>
    <dgm:pt modelId="{D86D10D7-F93A-48A9-B7D9-2759220E9569}" type="pres">
      <dgm:prSet presAssocID="{FB968B0E-3540-45C4-8DEC-CC0383185A47}" presName="parTx" presStyleLbl="revTx" presStyleIdx="1" presStyleCnt="4">
        <dgm:presLayoutVars>
          <dgm:chMax val="0"/>
          <dgm:chPref val="0"/>
        </dgm:presLayoutVars>
      </dgm:prSet>
      <dgm:spPr/>
    </dgm:pt>
    <dgm:pt modelId="{FA195515-65AD-43D1-88B6-4CB3813E74D6}" type="pres">
      <dgm:prSet presAssocID="{DA6134AD-DE15-437B-9CE4-947904874ACB}" presName="sibTrans" presStyleCnt="0"/>
      <dgm:spPr/>
    </dgm:pt>
    <dgm:pt modelId="{97885D9C-EF38-44A2-A706-55B449A164DD}" type="pres">
      <dgm:prSet presAssocID="{BF0C81F4-D62B-46E3-AD1F-50B1AB4B8733}" presName="compNode" presStyleCnt="0"/>
      <dgm:spPr/>
    </dgm:pt>
    <dgm:pt modelId="{88F3D115-1A80-457D-967E-6C1160161994}" type="pres">
      <dgm:prSet presAssocID="{BF0C81F4-D62B-46E3-AD1F-50B1AB4B8733}" presName="bgRect" presStyleLbl="bgShp" presStyleIdx="2" presStyleCnt="4"/>
      <dgm:spPr/>
    </dgm:pt>
    <dgm:pt modelId="{293166D3-6E61-4356-8DC3-57A51C65575F}" type="pres">
      <dgm:prSet presAssocID="{BF0C81F4-D62B-46E3-AD1F-50B1AB4B8733}"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Advanced_Analytics.svg"/>
        </a:ext>
      </dgm:extLst>
    </dgm:pt>
    <dgm:pt modelId="{050B536B-1A93-49D7-AAA3-7C98E28FA5FB}" type="pres">
      <dgm:prSet presAssocID="{BF0C81F4-D62B-46E3-AD1F-50B1AB4B8733}" presName="spaceRect" presStyleCnt="0"/>
      <dgm:spPr/>
    </dgm:pt>
    <dgm:pt modelId="{6CB09FBB-51E9-4641-80AB-813788AAFF32}" type="pres">
      <dgm:prSet presAssocID="{BF0C81F4-D62B-46E3-AD1F-50B1AB4B8733}" presName="parTx" presStyleLbl="revTx" presStyleIdx="2" presStyleCnt="4">
        <dgm:presLayoutVars>
          <dgm:chMax val="0"/>
          <dgm:chPref val="0"/>
        </dgm:presLayoutVars>
      </dgm:prSet>
      <dgm:spPr/>
    </dgm:pt>
    <dgm:pt modelId="{59D7E851-27BE-4D85-AA7F-D97FD23DF236}" type="pres">
      <dgm:prSet presAssocID="{B44A9750-4457-47E7-B0DF-0230470FC9F8}" presName="sibTrans" presStyleCnt="0"/>
      <dgm:spPr/>
    </dgm:pt>
    <dgm:pt modelId="{9B1802B1-23DC-4439-9463-907F7A9BC34F}" type="pres">
      <dgm:prSet presAssocID="{CA950976-EA00-41C3-A007-0CE652ADDFCD}" presName="compNode" presStyleCnt="0"/>
      <dgm:spPr/>
    </dgm:pt>
    <dgm:pt modelId="{F8781928-A9D5-4A75-AFBD-93FAC3A31488}" type="pres">
      <dgm:prSet presAssocID="{CA950976-EA00-41C3-A007-0CE652ADDFCD}" presName="bgRect" presStyleLbl="bgShp" presStyleIdx="3" presStyleCnt="4"/>
      <dgm:spPr/>
    </dgm:pt>
    <dgm:pt modelId="{D1C58492-0BD6-4C4D-9116-9CA9EB21B1FD}" type="pres">
      <dgm:prSet presAssocID="{CA950976-EA00-41C3-A007-0CE652ADDFCD}"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migration"/>
        </a:ext>
      </dgm:extLst>
    </dgm:pt>
    <dgm:pt modelId="{A1B79178-117B-4ABE-BEA4-CF8E0FD046AF}" type="pres">
      <dgm:prSet presAssocID="{CA950976-EA00-41C3-A007-0CE652ADDFCD}" presName="spaceRect" presStyleCnt="0"/>
      <dgm:spPr/>
    </dgm:pt>
    <dgm:pt modelId="{A976E983-DA14-4EC3-8330-094FE0FD1935}" type="pres">
      <dgm:prSet presAssocID="{CA950976-EA00-41C3-A007-0CE652ADDFCD}" presName="parTx" presStyleLbl="revTx" presStyleIdx="3" presStyleCnt="4">
        <dgm:presLayoutVars>
          <dgm:chMax val="0"/>
          <dgm:chPref val="0"/>
        </dgm:presLayoutVars>
      </dgm:prSet>
      <dgm:spPr/>
    </dgm:pt>
  </dgm:ptLst>
  <dgm:cxnLst>
    <dgm:cxn modelId="{D0438003-EE53-44E9-8338-BC560E6A9749}" type="presOf" srcId="{4D98C65F-C86B-41B4-89CC-4A7F0C394342}" destId="{169D16EC-AF01-44CC-807E-B069BB9204EB}" srcOrd="0" destOrd="0" presId="urn:microsoft.com/office/officeart/2018/2/layout/IconVerticalSolidList"/>
    <dgm:cxn modelId="{9C202A0A-8AF6-4B4D-AA44-3D692EBD7520}" srcId="{D51350AE-5BB7-4D58-A1B9-DBA3AE6D5F5E}" destId="{FB968B0E-3540-45C4-8DEC-CC0383185A47}" srcOrd="1" destOrd="0" parTransId="{B3DF9D29-ADD4-4557-A7E6-5B15BC972474}" sibTransId="{DA6134AD-DE15-437B-9CE4-947904874ACB}"/>
    <dgm:cxn modelId="{A0A72E27-A02C-43B5-99F1-8CF665DBEA84}" srcId="{D51350AE-5BB7-4D58-A1B9-DBA3AE6D5F5E}" destId="{CA950976-EA00-41C3-A007-0CE652ADDFCD}" srcOrd="3" destOrd="0" parTransId="{0B736068-04CB-430A-BCF4-3F78856875C4}" sibTransId="{6C4F57C6-3D14-4EB8-A35D-730AF4A14209}"/>
    <dgm:cxn modelId="{2BF0474C-3E29-4D29-8FC7-929ECE9B9B96}" type="presOf" srcId="{CA950976-EA00-41C3-A007-0CE652ADDFCD}" destId="{A976E983-DA14-4EC3-8330-094FE0FD1935}" srcOrd="0" destOrd="0" presId="urn:microsoft.com/office/officeart/2018/2/layout/IconVerticalSolidList"/>
    <dgm:cxn modelId="{9F97CA4F-45DD-41B2-9085-32D06910E3E1}" type="presOf" srcId="{FB968B0E-3540-45C4-8DEC-CC0383185A47}" destId="{D86D10D7-F93A-48A9-B7D9-2759220E9569}" srcOrd="0" destOrd="0" presId="urn:microsoft.com/office/officeart/2018/2/layout/IconVerticalSolidList"/>
    <dgm:cxn modelId="{7118B778-5622-4E2F-9C91-9A195A4BF663}" srcId="{D51350AE-5BB7-4D58-A1B9-DBA3AE6D5F5E}" destId="{4D98C65F-C86B-41B4-89CC-4A7F0C394342}" srcOrd="0" destOrd="0" parTransId="{7016CC0A-DB1C-4345-A3C2-E287D3C3B143}" sibTransId="{A678803E-FAA6-491C-BA28-6CB5060D25BB}"/>
    <dgm:cxn modelId="{CC600684-5513-42EB-BB9A-781C71FE6E5D}" type="presOf" srcId="{D51350AE-5BB7-4D58-A1B9-DBA3AE6D5F5E}" destId="{C751BAF2-190E-4FBB-B8D7-FB2C655341CC}" srcOrd="0" destOrd="0" presId="urn:microsoft.com/office/officeart/2018/2/layout/IconVerticalSolidList"/>
    <dgm:cxn modelId="{44254591-2FFE-444A-AB31-3A78504B5C59}" type="presOf" srcId="{BF0C81F4-D62B-46E3-AD1F-50B1AB4B8733}" destId="{6CB09FBB-51E9-4641-80AB-813788AAFF32}" srcOrd="0" destOrd="0" presId="urn:microsoft.com/office/officeart/2018/2/layout/IconVerticalSolidList"/>
    <dgm:cxn modelId="{B83180BB-3E6F-4A7B-B911-E9336CA3A9F6}" srcId="{D51350AE-5BB7-4D58-A1B9-DBA3AE6D5F5E}" destId="{BF0C81F4-D62B-46E3-AD1F-50B1AB4B8733}" srcOrd="2" destOrd="0" parTransId="{DC511E82-6685-43D6-8EA2-7EF42286E943}" sibTransId="{B44A9750-4457-47E7-B0DF-0230470FC9F8}"/>
    <dgm:cxn modelId="{30B1FD29-004D-443F-BF01-07B467AA82AA}" type="presParOf" srcId="{C751BAF2-190E-4FBB-B8D7-FB2C655341CC}" destId="{A6C3FC56-85F4-453E-9325-E4F17CDA98BA}" srcOrd="0" destOrd="0" presId="urn:microsoft.com/office/officeart/2018/2/layout/IconVerticalSolidList"/>
    <dgm:cxn modelId="{058F4D53-7C25-4E43-A90C-DC0AF2B1E20E}" type="presParOf" srcId="{A6C3FC56-85F4-453E-9325-E4F17CDA98BA}" destId="{2E6E0E9F-3619-4FCC-AB31-1E728800A5B7}" srcOrd="0" destOrd="0" presId="urn:microsoft.com/office/officeart/2018/2/layout/IconVerticalSolidList"/>
    <dgm:cxn modelId="{E30ACAAA-7A69-477A-8AC4-F4FA7F33AA7E}" type="presParOf" srcId="{A6C3FC56-85F4-453E-9325-E4F17CDA98BA}" destId="{9D7D2E2E-78A3-4485-8615-C1D36D798BC9}" srcOrd="1" destOrd="0" presId="urn:microsoft.com/office/officeart/2018/2/layout/IconVerticalSolidList"/>
    <dgm:cxn modelId="{0FAAC857-F65E-4917-939E-2940F44ED739}" type="presParOf" srcId="{A6C3FC56-85F4-453E-9325-E4F17CDA98BA}" destId="{D81B663E-1DA5-499D-8DA1-3B051BF71812}" srcOrd="2" destOrd="0" presId="urn:microsoft.com/office/officeart/2018/2/layout/IconVerticalSolidList"/>
    <dgm:cxn modelId="{E2629871-67C3-4300-BD88-6C27E75970B5}" type="presParOf" srcId="{A6C3FC56-85F4-453E-9325-E4F17CDA98BA}" destId="{169D16EC-AF01-44CC-807E-B069BB9204EB}" srcOrd="3" destOrd="0" presId="urn:microsoft.com/office/officeart/2018/2/layout/IconVerticalSolidList"/>
    <dgm:cxn modelId="{DD5A2193-14C1-4EFE-B385-447F8A9BC6E0}" type="presParOf" srcId="{C751BAF2-190E-4FBB-B8D7-FB2C655341CC}" destId="{B1336887-B838-480D-A25D-9C77D074370A}" srcOrd="1" destOrd="0" presId="urn:microsoft.com/office/officeart/2018/2/layout/IconVerticalSolidList"/>
    <dgm:cxn modelId="{1F92F34A-5954-4632-BA79-12750FE02949}" type="presParOf" srcId="{C751BAF2-190E-4FBB-B8D7-FB2C655341CC}" destId="{6CF92392-C4A0-4096-BB65-2BED449D66AC}" srcOrd="2" destOrd="0" presId="urn:microsoft.com/office/officeart/2018/2/layout/IconVerticalSolidList"/>
    <dgm:cxn modelId="{309ADF22-86D5-48FE-9408-D3C4BC4D5E44}" type="presParOf" srcId="{6CF92392-C4A0-4096-BB65-2BED449D66AC}" destId="{7D9EED00-DCB8-431D-B777-75C7099AE477}" srcOrd="0" destOrd="0" presId="urn:microsoft.com/office/officeart/2018/2/layout/IconVerticalSolidList"/>
    <dgm:cxn modelId="{A3AB9E8D-E266-45FF-A6FE-6B8BC30E9243}" type="presParOf" srcId="{6CF92392-C4A0-4096-BB65-2BED449D66AC}" destId="{7C375614-4431-42FB-A00B-D69D919B634A}" srcOrd="1" destOrd="0" presId="urn:microsoft.com/office/officeart/2018/2/layout/IconVerticalSolidList"/>
    <dgm:cxn modelId="{1DD184EE-8F9D-47EB-B15E-7072DB9B8556}" type="presParOf" srcId="{6CF92392-C4A0-4096-BB65-2BED449D66AC}" destId="{79F4677D-D501-4EE8-B3C6-06C3D514B19C}" srcOrd="2" destOrd="0" presId="urn:microsoft.com/office/officeart/2018/2/layout/IconVerticalSolidList"/>
    <dgm:cxn modelId="{BFFC8DDE-17F0-4CC7-8C7B-570F196B87E8}" type="presParOf" srcId="{6CF92392-C4A0-4096-BB65-2BED449D66AC}" destId="{D86D10D7-F93A-48A9-B7D9-2759220E9569}" srcOrd="3" destOrd="0" presId="urn:microsoft.com/office/officeart/2018/2/layout/IconVerticalSolidList"/>
    <dgm:cxn modelId="{7FFDCEED-7518-4163-9FC5-0EA1C841EE1E}" type="presParOf" srcId="{C751BAF2-190E-4FBB-B8D7-FB2C655341CC}" destId="{FA195515-65AD-43D1-88B6-4CB3813E74D6}" srcOrd="3" destOrd="0" presId="urn:microsoft.com/office/officeart/2018/2/layout/IconVerticalSolidList"/>
    <dgm:cxn modelId="{FE6D9748-A064-422F-905B-C00CA8F8291F}" type="presParOf" srcId="{C751BAF2-190E-4FBB-B8D7-FB2C655341CC}" destId="{97885D9C-EF38-44A2-A706-55B449A164DD}" srcOrd="4" destOrd="0" presId="urn:microsoft.com/office/officeart/2018/2/layout/IconVerticalSolidList"/>
    <dgm:cxn modelId="{3DC47E51-7AFA-43F1-A88E-D1CEDBA26723}" type="presParOf" srcId="{97885D9C-EF38-44A2-A706-55B449A164DD}" destId="{88F3D115-1A80-457D-967E-6C1160161994}" srcOrd="0" destOrd="0" presId="urn:microsoft.com/office/officeart/2018/2/layout/IconVerticalSolidList"/>
    <dgm:cxn modelId="{3C6DA196-3B72-4B5C-86A3-288CC19AE21E}" type="presParOf" srcId="{97885D9C-EF38-44A2-A706-55B449A164DD}" destId="{293166D3-6E61-4356-8DC3-57A51C65575F}" srcOrd="1" destOrd="0" presId="urn:microsoft.com/office/officeart/2018/2/layout/IconVerticalSolidList"/>
    <dgm:cxn modelId="{15043F00-FD7C-4BA6-BB01-58254DFC64C7}" type="presParOf" srcId="{97885D9C-EF38-44A2-A706-55B449A164DD}" destId="{050B536B-1A93-49D7-AAA3-7C98E28FA5FB}" srcOrd="2" destOrd="0" presId="urn:microsoft.com/office/officeart/2018/2/layout/IconVerticalSolidList"/>
    <dgm:cxn modelId="{2CA029EE-0D39-4870-856F-93C6C0385750}" type="presParOf" srcId="{97885D9C-EF38-44A2-A706-55B449A164DD}" destId="{6CB09FBB-51E9-4641-80AB-813788AAFF32}" srcOrd="3" destOrd="0" presId="urn:microsoft.com/office/officeart/2018/2/layout/IconVerticalSolidList"/>
    <dgm:cxn modelId="{0842B805-B7C0-482C-82F9-FFB7FBE79757}" type="presParOf" srcId="{C751BAF2-190E-4FBB-B8D7-FB2C655341CC}" destId="{59D7E851-27BE-4D85-AA7F-D97FD23DF236}" srcOrd="5" destOrd="0" presId="urn:microsoft.com/office/officeart/2018/2/layout/IconVerticalSolidList"/>
    <dgm:cxn modelId="{0209657B-1B7B-4187-8E5F-711911469F40}" type="presParOf" srcId="{C751BAF2-190E-4FBB-B8D7-FB2C655341CC}" destId="{9B1802B1-23DC-4439-9463-907F7A9BC34F}" srcOrd="6" destOrd="0" presId="urn:microsoft.com/office/officeart/2018/2/layout/IconVerticalSolidList"/>
    <dgm:cxn modelId="{855FD3E2-2D42-4E75-A5E3-9DE568A8E4BE}" type="presParOf" srcId="{9B1802B1-23DC-4439-9463-907F7A9BC34F}" destId="{F8781928-A9D5-4A75-AFBD-93FAC3A31488}" srcOrd="0" destOrd="0" presId="urn:microsoft.com/office/officeart/2018/2/layout/IconVerticalSolidList"/>
    <dgm:cxn modelId="{98FFBCDC-6D51-48AC-8DD2-B9A026E280BF}" type="presParOf" srcId="{9B1802B1-23DC-4439-9463-907F7A9BC34F}" destId="{D1C58492-0BD6-4C4D-9116-9CA9EB21B1FD}" srcOrd="1" destOrd="0" presId="urn:microsoft.com/office/officeart/2018/2/layout/IconVerticalSolidList"/>
    <dgm:cxn modelId="{65916E4A-19B1-420E-9BDD-94DB01D5592E}" type="presParOf" srcId="{9B1802B1-23DC-4439-9463-907F7A9BC34F}" destId="{A1B79178-117B-4ABE-BEA4-CF8E0FD046AF}" srcOrd="2" destOrd="0" presId="urn:microsoft.com/office/officeart/2018/2/layout/IconVerticalSolidList"/>
    <dgm:cxn modelId="{550BF0E7-3589-4463-BA3C-26AC15527F87}" type="presParOf" srcId="{9B1802B1-23DC-4439-9463-907F7A9BC34F}" destId="{A976E983-DA14-4EC3-8330-094FE0FD1935}"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1DD8A90A-10EB-4263-96AD-ED9BAF401B81}" type="doc">
      <dgm:prSet loTypeId="urn:microsoft.com/office/officeart/2008/layout/LinedList" loCatId="list" qsTypeId="urn:microsoft.com/office/officeart/2005/8/quickstyle/simple1" qsCatId="simple" csTypeId="urn:microsoft.com/office/officeart/2005/8/colors/accent3_2" csCatId="accent3"/>
      <dgm:spPr/>
      <dgm:t>
        <a:bodyPr/>
        <a:lstStyle/>
        <a:p>
          <a:endParaRPr lang="en-US"/>
        </a:p>
      </dgm:t>
    </dgm:pt>
    <dgm:pt modelId="{E2135DB7-4218-4E59-906C-ED26CD413713}">
      <dgm:prSet/>
      <dgm:spPr/>
      <dgm:t>
        <a:bodyPr/>
        <a:lstStyle/>
        <a:p>
          <a:r>
            <a:rPr lang="en-US"/>
            <a:t>Can be enabled for an app by including a standard Application Insights JavaScript library in pages delivered to your app's users</a:t>
          </a:r>
        </a:p>
      </dgm:t>
    </dgm:pt>
    <dgm:pt modelId="{D9834BEA-BA8D-45A1-841A-4A3D14AE6AC3}" type="parTrans" cxnId="{86D0305B-BECA-47AD-8710-11DF3AF2AEB5}">
      <dgm:prSet/>
      <dgm:spPr/>
      <dgm:t>
        <a:bodyPr/>
        <a:lstStyle/>
        <a:p>
          <a:endParaRPr lang="en-US"/>
        </a:p>
      </dgm:t>
    </dgm:pt>
    <dgm:pt modelId="{1A63F177-5F5F-4A70-984D-04E8B5ADDCE3}" type="sibTrans" cxnId="{86D0305B-BECA-47AD-8710-11DF3AF2AEB5}">
      <dgm:prSet/>
      <dgm:spPr/>
      <dgm:t>
        <a:bodyPr/>
        <a:lstStyle/>
        <a:p>
          <a:endParaRPr lang="en-US"/>
        </a:p>
      </dgm:t>
    </dgm:pt>
    <dgm:pt modelId="{B9F6E803-4E81-4692-B1D4-E414B9286598}">
      <dgm:prSet/>
      <dgm:spPr/>
      <dgm:t>
        <a:bodyPr/>
        <a:lstStyle/>
        <a:p>
          <a:r>
            <a:rPr lang="en-US"/>
            <a:t>Captures information about the user experience of the app, including page load times, details of browser exceptions, and performance data about AJAX calls</a:t>
          </a:r>
        </a:p>
      </dgm:t>
    </dgm:pt>
    <dgm:pt modelId="{B6F2BDFF-F4E8-4FF9-AC3B-76896E47B0A9}" type="parTrans" cxnId="{99129196-29D4-4E8D-843D-00E93400973E}">
      <dgm:prSet/>
      <dgm:spPr/>
      <dgm:t>
        <a:bodyPr/>
        <a:lstStyle/>
        <a:p>
          <a:endParaRPr lang="en-US"/>
        </a:p>
      </dgm:t>
    </dgm:pt>
    <dgm:pt modelId="{87D9D8AF-FC17-4B08-B773-5D8C545D5C06}" type="sibTrans" cxnId="{99129196-29D4-4E8D-843D-00E93400973E}">
      <dgm:prSet/>
      <dgm:spPr/>
      <dgm:t>
        <a:bodyPr/>
        <a:lstStyle/>
        <a:p>
          <a:endParaRPr lang="en-US"/>
        </a:p>
      </dgm:t>
    </dgm:pt>
    <dgm:pt modelId="{163A34C6-1CC1-46A7-8408-EFCA928E1583}">
      <dgm:prSet/>
      <dgm:spPr/>
      <dgm:t>
        <a:bodyPr/>
        <a:lstStyle/>
        <a:p>
          <a:r>
            <a:rPr lang="en-US"/>
            <a:t>Azure App Service web apps can be configured to automatically inject the client SDK and capture many client-side metrics</a:t>
          </a:r>
        </a:p>
      </dgm:t>
    </dgm:pt>
    <dgm:pt modelId="{9E2F7D4E-8773-45FF-AD82-533912D186E7}" type="parTrans" cxnId="{A3F43215-11DB-4063-A928-C022553A47FD}">
      <dgm:prSet/>
      <dgm:spPr/>
      <dgm:t>
        <a:bodyPr/>
        <a:lstStyle/>
        <a:p>
          <a:endParaRPr lang="en-US"/>
        </a:p>
      </dgm:t>
    </dgm:pt>
    <dgm:pt modelId="{1228B286-1B62-420E-A04F-8746039E623E}" type="sibTrans" cxnId="{A3F43215-11DB-4063-A928-C022553A47FD}">
      <dgm:prSet/>
      <dgm:spPr/>
      <dgm:t>
        <a:bodyPr/>
        <a:lstStyle/>
        <a:p>
          <a:endParaRPr lang="en-US"/>
        </a:p>
      </dgm:t>
    </dgm:pt>
    <dgm:pt modelId="{DE244BAE-C6D5-449E-8F4E-3CE13DF9DF81}">
      <dgm:prSet/>
      <dgm:spPr/>
      <dgm:t>
        <a:bodyPr/>
        <a:lstStyle/>
        <a:p>
          <a:r>
            <a:rPr lang="en-US"/>
            <a:t>JavaScript code can be added by development to capture data about specific events</a:t>
          </a:r>
        </a:p>
      </dgm:t>
    </dgm:pt>
    <dgm:pt modelId="{441A0AEE-BC2C-40CE-8B6B-D273F0233CBF}" type="parTrans" cxnId="{5006C40D-02BF-491A-92BC-7902981756C0}">
      <dgm:prSet/>
      <dgm:spPr/>
      <dgm:t>
        <a:bodyPr/>
        <a:lstStyle/>
        <a:p>
          <a:endParaRPr lang="en-US"/>
        </a:p>
      </dgm:t>
    </dgm:pt>
    <dgm:pt modelId="{D944062E-D911-4CFC-91CE-B1819123CFB9}" type="sibTrans" cxnId="{5006C40D-02BF-491A-92BC-7902981756C0}">
      <dgm:prSet/>
      <dgm:spPr/>
      <dgm:t>
        <a:bodyPr/>
        <a:lstStyle/>
        <a:p>
          <a:endParaRPr lang="en-US"/>
        </a:p>
      </dgm:t>
    </dgm:pt>
    <dgm:pt modelId="{A32E841B-8F4B-49A0-8EF8-B7C39C34853F}">
      <dgm:prSet/>
      <dgm:spPr/>
      <dgm:t>
        <a:bodyPr/>
        <a:lstStyle/>
        <a:p>
          <a:r>
            <a:rPr lang="en-US"/>
            <a:t>Client-side instrumentation enables displays like usage analysis</a:t>
          </a:r>
        </a:p>
      </dgm:t>
    </dgm:pt>
    <dgm:pt modelId="{7EA28A53-D4E8-483E-B8CD-48355E8BE498}" type="parTrans" cxnId="{D6D41FFC-C04C-4608-ACEB-F4BB5EB8E361}">
      <dgm:prSet/>
      <dgm:spPr/>
      <dgm:t>
        <a:bodyPr/>
        <a:lstStyle/>
        <a:p>
          <a:endParaRPr lang="en-US"/>
        </a:p>
      </dgm:t>
    </dgm:pt>
    <dgm:pt modelId="{6F5D63F2-3447-44BA-8561-8E11DEB869E7}" type="sibTrans" cxnId="{D6D41FFC-C04C-4608-ACEB-F4BB5EB8E361}">
      <dgm:prSet/>
      <dgm:spPr/>
      <dgm:t>
        <a:bodyPr/>
        <a:lstStyle/>
        <a:p>
          <a:endParaRPr lang="en-US"/>
        </a:p>
      </dgm:t>
    </dgm:pt>
    <dgm:pt modelId="{AB005764-8AAA-4AE6-8382-2EC3F4636885}" type="pres">
      <dgm:prSet presAssocID="{1DD8A90A-10EB-4263-96AD-ED9BAF401B81}" presName="vert0" presStyleCnt="0">
        <dgm:presLayoutVars>
          <dgm:dir/>
          <dgm:animOne val="branch"/>
          <dgm:animLvl val="lvl"/>
        </dgm:presLayoutVars>
      </dgm:prSet>
      <dgm:spPr/>
    </dgm:pt>
    <dgm:pt modelId="{70FA1D21-D3E2-4762-99AF-2C19718EC2D2}" type="pres">
      <dgm:prSet presAssocID="{E2135DB7-4218-4E59-906C-ED26CD413713}" presName="thickLine" presStyleLbl="alignNode1" presStyleIdx="0" presStyleCnt="5"/>
      <dgm:spPr/>
    </dgm:pt>
    <dgm:pt modelId="{52FC910D-01BC-4A02-B584-AB7C6C48D660}" type="pres">
      <dgm:prSet presAssocID="{E2135DB7-4218-4E59-906C-ED26CD413713}" presName="horz1" presStyleCnt="0"/>
      <dgm:spPr/>
    </dgm:pt>
    <dgm:pt modelId="{90D110A1-075F-44B9-BDD4-FAD863738DAD}" type="pres">
      <dgm:prSet presAssocID="{E2135DB7-4218-4E59-906C-ED26CD413713}" presName="tx1" presStyleLbl="revTx" presStyleIdx="0" presStyleCnt="5"/>
      <dgm:spPr/>
    </dgm:pt>
    <dgm:pt modelId="{41B7E39F-BBBC-418A-9521-E502DDDB7008}" type="pres">
      <dgm:prSet presAssocID="{E2135DB7-4218-4E59-906C-ED26CD413713}" presName="vert1" presStyleCnt="0"/>
      <dgm:spPr/>
    </dgm:pt>
    <dgm:pt modelId="{3D486086-952F-472B-85FD-F550463AD0C2}" type="pres">
      <dgm:prSet presAssocID="{B9F6E803-4E81-4692-B1D4-E414B9286598}" presName="thickLine" presStyleLbl="alignNode1" presStyleIdx="1" presStyleCnt="5"/>
      <dgm:spPr/>
    </dgm:pt>
    <dgm:pt modelId="{538E6C63-B639-45C6-9B29-7F06F8773345}" type="pres">
      <dgm:prSet presAssocID="{B9F6E803-4E81-4692-B1D4-E414B9286598}" presName="horz1" presStyleCnt="0"/>
      <dgm:spPr/>
    </dgm:pt>
    <dgm:pt modelId="{A7EEEF41-6196-4D77-AAF5-426307C39E64}" type="pres">
      <dgm:prSet presAssocID="{B9F6E803-4E81-4692-B1D4-E414B9286598}" presName="tx1" presStyleLbl="revTx" presStyleIdx="1" presStyleCnt="5"/>
      <dgm:spPr/>
    </dgm:pt>
    <dgm:pt modelId="{EC2A8242-73FF-4672-BC6D-9BC84508747A}" type="pres">
      <dgm:prSet presAssocID="{B9F6E803-4E81-4692-B1D4-E414B9286598}" presName="vert1" presStyleCnt="0"/>
      <dgm:spPr/>
    </dgm:pt>
    <dgm:pt modelId="{3490A2D9-1BE8-426E-93D6-D816AABDDF93}" type="pres">
      <dgm:prSet presAssocID="{163A34C6-1CC1-46A7-8408-EFCA928E1583}" presName="thickLine" presStyleLbl="alignNode1" presStyleIdx="2" presStyleCnt="5"/>
      <dgm:spPr/>
    </dgm:pt>
    <dgm:pt modelId="{AF616BD1-2180-4B80-BED0-BCA809DC70C9}" type="pres">
      <dgm:prSet presAssocID="{163A34C6-1CC1-46A7-8408-EFCA928E1583}" presName="horz1" presStyleCnt="0"/>
      <dgm:spPr/>
    </dgm:pt>
    <dgm:pt modelId="{19FF7536-0C87-46E8-BC38-D24B7C225DD9}" type="pres">
      <dgm:prSet presAssocID="{163A34C6-1CC1-46A7-8408-EFCA928E1583}" presName="tx1" presStyleLbl="revTx" presStyleIdx="2" presStyleCnt="5"/>
      <dgm:spPr/>
    </dgm:pt>
    <dgm:pt modelId="{603F6BD0-3BF8-4965-A7FF-31BF9DB60A7C}" type="pres">
      <dgm:prSet presAssocID="{163A34C6-1CC1-46A7-8408-EFCA928E1583}" presName="vert1" presStyleCnt="0"/>
      <dgm:spPr/>
    </dgm:pt>
    <dgm:pt modelId="{308C85F2-CEF4-446B-915E-855D0D0553CA}" type="pres">
      <dgm:prSet presAssocID="{DE244BAE-C6D5-449E-8F4E-3CE13DF9DF81}" presName="thickLine" presStyleLbl="alignNode1" presStyleIdx="3" presStyleCnt="5"/>
      <dgm:spPr/>
    </dgm:pt>
    <dgm:pt modelId="{D6185053-5967-4C72-94C6-784489B6E4B6}" type="pres">
      <dgm:prSet presAssocID="{DE244BAE-C6D5-449E-8F4E-3CE13DF9DF81}" presName="horz1" presStyleCnt="0"/>
      <dgm:spPr/>
    </dgm:pt>
    <dgm:pt modelId="{84D46EA7-C364-4B56-B001-6B9B10CD477D}" type="pres">
      <dgm:prSet presAssocID="{DE244BAE-C6D5-449E-8F4E-3CE13DF9DF81}" presName="tx1" presStyleLbl="revTx" presStyleIdx="3" presStyleCnt="5"/>
      <dgm:spPr/>
    </dgm:pt>
    <dgm:pt modelId="{5ADD77AA-12CB-43EE-9C9E-42823A1257CA}" type="pres">
      <dgm:prSet presAssocID="{DE244BAE-C6D5-449E-8F4E-3CE13DF9DF81}" presName="vert1" presStyleCnt="0"/>
      <dgm:spPr/>
    </dgm:pt>
    <dgm:pt modelId="{521DBA64-A8F7-4E11-9D8B-4C20205C2177}" type="pres">
      <dgm:prSet presAssocID="{A32E841B-8F4B-49A0-8EF8-B7C39C34853F}" presName="thickLine" presStyleLbl="alignNode1" presStyleIdx="4" presStyleCnt="5"/>
      <dgm:spPr/>
    </dgm:pt>
    <dgm:pt modelId="{A72BB3C7-4C55-4F5C-9DF4-26B4589F3C2C}" type="pres">
      <dgm:prSet presAssocID="{A32E841B-8F4B-49A0-8EF8-B7C39C34853F}" presName="horz1" presStyleCnt="0"/>
      <dgm:spPr/>
    </dgm:pt>
    <dgm:pt modelId="{FFE7E1A7-809E-4186-8D4B-E3A08E0506C1}" type="pres">
      <dgm:prSet presAssocID="{A32E841B-8F4B-49A0-8EF8-B7C39C34853F}" presName="tx1" presStyleLbl="revTx" presStyleIdx="4" presStyleCnt="5"/>
      <dgm:spPr/>
    </dgm:pt>
    <dgm:pt modelId="{B5A78C9C-265F-407F-BA2F-69BA92F19A74}" type="pres">
      <dgm:prSet presAssocID="{A32E841B-8F4B-49A0-8EF8-B7C39C34853F}" presName="vert1" presStyleCnt="0"/>
      <dgm:spPr/>
    </dgm:pt>
  </dgm:ptLst>
  <dgm:cxnLst>
    <dgm:cxn modelId="{5006C40D-02BF-491A-92BC-7902981756C0}" srcId="{1DD8A90A-10EB-4263-96AD-ED9BAF401B81}" destId="{DE244BAE-C6D5-449E-8F4E-3CE13DF9DF81}" srcOrd="3" destOrd="0" parTransId="{441A0AEE-BC2C-40CE-8B6B-D273F0233CBF}" sibTransId="{D944062E-D911-4CFC-91CE-B1819123CFB9}"/>
    <dgm:cxn modelId="{A3F43215-11DB-4063-A928-C022553A47FD}" srcId="{1DD8A90A-10EB-4263-96AD-ED9BAF401B81}" destId="{163A34C6-1CC1-46A7-8408-EFCA928E1583}" srcOrd="2" destOrd="0" parTransId="{9E2F7D4E-8773-45FF-AD82-533912D186E7}" sibTransId="{1228B286-1B62-420E-A04F-8746039E623E}"/>
    <dgm:cxn modelId="{86D0305B-BECA-47AD-8710-11DF3AF2AEB5}" srcId="{1DD8A90A-10EB-4263-96AD-ED9BAF401B81}" destId="{E2135DB7-4218-4E59-906C-ED26CD413713}" srcOrd="0" destOrd="0" parTransId="{D9834BEA-BA8D-45A1-841A-4A3D14AE6AC3}" sibTransId="{1A63F177-5F5F-4A70-984D-04E8B5ADDCE3}"/>
    <dgm:cxn modelId="{6027454F-5053-44A2-BF78-F64AD18BCEA7}" type="presOf" srcId="{DE244BAE-C6D5-449E-8F4E-3CE13DF9DF81}" destId="{84D46EA7-C364-4B56-B001-6B9B10CD477D}" srcOrd="0" destOrd="0" presId="urn:microsoft.com/office/officeart/2008/layout/LinedList"/>
    <dgm:cxn modelId="{60D9EA56-8480-4BC0-A62F-29C74718843A}" type="presOf" srcId="{E2135DB7-4218-4E59-906C-ED26CD413713}" destId="{90D110A1-075F-44B9-BDD4-FAD863738DAD}" srcOrd="0" destOrd="0" presId="urn:microsoft.com/office/officeart/2008/layout/LinedList"/>
    <dgm:cxn modelId="{8E4F2181-6F58-4CE6-ADCF-58DEE4AC616E}" type="presOf" srcId="{A32E841B-8F4B-49A0-8EF8-B7C39C34853F}" destId="{FFE7E1A7-809E-4186-8D4B-E3A08E0506C1}" srcOrd="0" destOrd="0" presId="urn:microsoft.com/office/officeart/2008/layout/LinedList"/>
    <dgm:cxn modelId="{99129196-29D4-4E8D-843D-00E93400973E}" srcId="{1DD8A90A-10EB-4263-96AD-ED9BAF401B81}" destId="{B9F6E803-4E81-4692-B1D4-E414B9286598}" srcOrd="1" destOrd="0" parTransId="{B6F2BDFF-F4E8-4FF9-AC3B-76896E47B0A9}" sibTransId="{87D9D8AF-FC17-4B08-B773-5D8C545D5C06}"/>
    <dgm:cxn modelId="{FBEE04C2-2737-4EDD-BD24-D1CC2E2787E2}" type="presOf" srcId="{163A34C6-1CC1-46A7-8408-EFCA928E1583}" destId="{19FF7536-0C87-46E8-BC38-D24B7C225DD9}" srcOrd="0" destOrd="0" presId="urn:microsoft.com/office/officeart/2008/layout/LinedList"/>
    <dgm:cxn modelId="{B18945ED-1F02-4CF0-BDEF-E58A0EF9372F}" type="presOf" srcId="{1DD8A90A-10EB-4263-96AD-ED9BAF401B81}" destId="{AB005764-8AAA-4AE6-8382-2EC3F4636885}" srcOrd="0" destOrd="0" presId="urn:microsoft.com/office/officeart/2008/layout/LinedList"/>
    <dgm:cxn modelId="{D6D41FFC-C04C-4608-ACEB-F4BB5EB8E361}" srcId="{1DD8A90A-10EB-4263-96AD-ED9BAF401B81}" destId="{A32E841B-8F4B-49A0-8EF8-B7C39C34853F}" srcOrd="4" destOrd="0" parTransId="{7EA28A53-D4E8-483E-B8CD-48355E8BE498}" sibTransId="{6F5D63F2-3447-44BA-8561-8E11DEB869E7}"/>
    <dgm:cxn modelId="{B52A00FD-B141-494F-B069-62B0BA68C878}" type="presOf" srcId="{B9F6E803-4E81-4692-B1D4-E414B9286598}" destId="{A7EEEF41-6196-4D77-AAF5-426307C39E64}" srcOrd="0" destOrd="0" presId="urn:microsoft.com/office/officeart/2008/layout/LinedList"/>
    <dgm:cxn modelId="{C7921B3C-340E-4DF3-953D-E8AE71CF1B43}" type="presParOf" srcId="{AB005764-8AAA-4AE6-8382-2EC3F4636885}" destId="{70FA1D21-D3E2-4762-99AF-2C19718EC2D2}" srcOrd="0" destOrd="0" presId="urn:microsoft.com/office/officeart/2008/layout/LinedList"/>
    <dgm:cxn modelId="{66437599-2682-4C49-A575-8BA444B422CE}" type="presParOf" srcId="{AB005764-8AAA-4AE6-8382-2EC3F4636885}" destId="{52FC910D-01BC-4A02-B584-AB7C6C48D660}" srcOrd="1" destOrd="0" presId="urn:microsoft.com/office/officeart/2008/layout/LinedList"/>
    <dgm:cxn modelId="{E69F8534-B785-43D8-AB08-CED6B5EA5F1C}" type="presParOf" srcId="{52FC910D-01BC-4A02-B584-AB7C6C48D660}" destId="{90D110A1-075F-44B9-BDD4-FAD863738DAD}" srcOrd="0" destOrd="0" presId="urn:microsoft.com/office/officeart/2008/layout/LinedList"/>
    <dgm:cxn modelId="{4B80A141-9269-439D-8DA4-9BD33AB2D5EF}" type="presParOf" srcId="{52FC910D-01BC-4A02-B584-AB7C6C48D660}" destId="{41B7E39F-BBBC-418A-9521-E502DDDB7008}" srcOrd="1" destOrd="0" presId="urn:microsoft.com/office/officeart/2008/layout/LinedList"/>
    <dgm:cxn modelId="{66615EF9-CCA3-409F-951B-B35394BC37BE}" type="presParOf" srcId="{AB005764-8AAA-4AE6-8382-2EC3F4636885}" destId="{3D486086-952F-472B-85FD-F550463AD0C2}" srcOrd="2" destOrd="0" presId="urn:microsoft.com/office/officeart/2008/layout/LinedList"/>
    <dgm:cxn modelId="{1AD1C947-CE21-49B7-8FF8-FC457B7AD644}" type="presParOf" srcId="{AB005764-8AAA-4AE6-8382-2EC3F4636885}" destId="{538E6C63-B639-45C6-9B29-7F06F8773345}" srcOrd="3" destOrd="0" presId="urn:microsoft.com/office/officeart/2008/layout/LinedList"/>
    <dgm:cxn modelId="{64D605CE-BB88-465B-BBCF-4BEFA6FCDCA4}" type="presParOf" srcId="{538E6C63-B639-45C6-9B29-7F06F8773345}" destId="{A7EEEF41-6196-4D77-AAF5-426307C39E64}" srcOrd="0" destOrd="0" presId="urn:microsoft.com/office/officeart/2008/layout/LinedList"/>
    <dgm:cxn modelId="{9029D5DB-4996-48C3-8108-749C4BF746C8}" type="presParOf" srcId="{538E6C63-B639-45C6-9B29-7F06F8773345}" destId="{EC2A8242-73FF-4672-BC6D-9BC84508747A}" srcOrd="1" destOrd="0" presId="urn:microsoft.com/office/officeart/2008/layout/LinedList"/>
    <dgm:cxn modelId="{DEA9117B-A537-42AB-BE91-4F50AB51F47A}" type="presParOf" srcId="{AB005764-8AAA-4AE6-8382-2EC3F4636885}" destId="{3490A2D9-1BE8-426E-93D6-D816AABDDF93}" srcOrd="4" destOrd="0" presId="urn:microsoft.com/office/officeart/2008/layout/LinedList"/>
    <dgm:cxn modelId="{9CC9686C-8722-4B50-BF9C-18E69D70FA73}" type="presParOf" srcId="{AB005764-8AAA-4AE6-8382-2EC3F4636885}" destId="{AF616BD1-2180-4B80-BED0-BCA809DC70C9}" srcOrd="5" destOrd="0" presId="urn:microsoft.com/office/officeart/2008/layout/LinedList"/>
    <dgm:cxn modelId="{B81B2DC7-71DB-46FD-BFF1-41057FF29D3E}" type="presParOf" srcId="{AF616BD1-2180-4B80-BED0-BCA809DC70C9}" destId="{19FF7536-0C87-46E8-BC38-D24B7C225DD9}" srcOrd="0" destOrd="0" presId="urn:microsoft.com/office/officeart/2008/layout/LinedList"/>
    <dgm:cxn modelId="{A8087743-1DA6-43FC-8AD7-7478F17AE317}" type="presParOf" srcId="{AF616BD1-2180-4B80-BED0-BCA809DC70C9}" destId="{603F6BD0-3BF8-4965-A7FF-31BF9DB60A7C}" srcOrd="1" destOrd="0" presId="urn:microsoft.com/office/officeart/2008/layout/LinedList"/>
    <dgm:cxn modelId="{993009BF-925B-48BB-910D-28F95ABBB51D}" type="presParOf" srcId="{AB005764-8AAA-4AE6-8382-2EC3F4636885}" destId="{308C85F2-CEF4-446B-915E-855D0D0553CA}" srcOrd="6" destOrd="0" presId="urn:microsoft.com/office/officeart/2008/layout/LinedList"/>
    <dgm:cxn modelId="{D241543C-E8E1-4B18-AF87-6F820BB072E5}" type="presParOf" srcId="{AB005764-8AAA-4AE6-8382-2EC3F4636885}" destId="{D6185053-5967-4C72-94C6-784489B6E4B6}" srcOrd="7" destOrd="0" presId="urn:microsoft.com/office/officeart/2008/layout/LinedList"/>
    <dgm:cxn modelId="{8EF42602-5571-4B29-A4CD-6C2685D22409}" type="presParOf" srcId="{D6185053-5967-4C72-94C6-784489B6E4B6}" destId="{84D46EA7-C364-4B56-B001-6B9B10CD477D}" srcOrd="0" destOrd="0" presId="urn:microsoft.com/office/officeart/2008/layout/LinedList"/>
    <dgm:cxn modelId="{F35A2A53-0283-4768-B830-D3085A001F41}" type="presParOf" srcId="{D6185053-5967-4C72-94C6-784489B6E4B6}" destId="{5ADD77AA-12CB-43EE-9C9E-42823A1257CA}" srcOrd="1" destOrd="0" presId="urn:microsoft.com/office/officeart/2008/layout/LinedList"/>
    <dgm:cxn modelId="{3F64FE9D-F131-47C7-A8E0-5E438DD1BDDB}" type="presParOf" srcId="{AB005764-8AAA-4AE6-8382-2EC3F4636885}" destId="{521DBA64-A8F7-4E11-9D8B-4C20205C2177}" srcOrd="8" destOrd="0" presId="urn:microsoft.com/office/officeart/2008/layout/LinedList"/>
    <dgm:cxn modelId="{45D59FF1-A70F-4704-A937-A9F194905377}" type="presParOf" srcId="{AB005764-8AAA-4AE6-8382-2EC3F4636885}" destId="{A72BB3C7-4C55-4F5C-9DF4-26B4589F3C2C}" srcOrd="9" destOrd="0" presId="urn:microsoft.com/office/officeart/2008/layout/LinedList"/>
    <dgm:cxn modelId="{4E5520AA-E0B8-474E-A34B-C4BB18D36862}" type="presParOf" srcId="{A72BB3C7-4C55-4F5C-9DF4-26B4589F3C2C}" destId="{FFE7E1A7-809E-4186-8D4B-E3A08E0506C1}" srcOrd="0" destOrd="0" presId="urn:microsoft.com/office/officeart/2008/layout/LinedList"/>
    <dgm:cxn modelId="{01834421-29FD-44AF-989E-43CAB809C806}" type="presParOf" srcId="{A72BB3C7-4C55-4F5C-9DF4-26B4589F3C2C}" destId="{B5A78C9C-265F-407F-BA2F-69BA92F19A74}"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F3C890DA-A11C-449A-BB00-5A5876AAC15F}" type="doc">
      <dgm:prSet loTypeId="urn:microsoft.com/office/officeart/2008/layout/LinedList" loCatId="list" qsTypeId="urn:microsoft.com/office/officeart/2005/8/quickstyle/simple1" qsCatId="simple" csTypeId="urn:microsoft.com/office/officeart/2005/8/colors/accent3_2" csCatId="accent3" phldr="1"/>
      <dgm:spPr/>
      <dgm:t>
        <a:bodyPr/>
        <a:lstStyle/>
        <a:p>
          <a:endParaRPr lang="en-US"/>
        </a:p>
      </dgm:t>
    </dgm:pt>
    <dgm:pt modelId="{0BC3ADFD-C3A6-4190-9723-BA586FCE0C74}">
      <dgm:prSet/>
      <dgm:spPr/>
      <dgm:t>
        <a:bodyPr/>
        <a:lstStyle/>
        <a:p>
          <a:r>
            <a:rPr lang="en-US" b="0" i="0"/>
            <a:t>Supported only on Windows web apps. Relies on capabilities of IIS </a:t>
          </a:r>
          <a:endParaRPr lang="en-US"/>
        </a:p>
      </dgm:t>
    </dgm:pt>
    <dgm:pt modelId="{8B545FA0-87DD-4823-92CF-E3A69BD1EED6}" type="parTrans" cxnId="{F847C398-DCB8-4731-AAF3-86289ED10FCE}">
      <dgm:prSet/>
      <dgm:spPr/>
      <dgm:t>
        <a:bodyPr/>
        <a:lstStyle/>
        <a:p>
          <a:endParaRPr lang="en-US"/>
        </a:p>
      </dgm:t>
    </dgm:pt>
    <dgm:pt modelId="{8E48D288-61FC-41D1-8264-4D7964B91E87}" type="sibTrans" cxnId="{F847C398-DCB8-4731-AAF3-86289ED10FCE}">
      <dgm:prSet/>
      <dgm:spPr/>
      <dgm:t>
        <a:bodyPr/>
        <a:lstStyle/>
        <a:p>
          <a:endParaRPr lang="en-US"/>
        </a:p>
      </dgm:t>
    </dgm:pt>
    <dgm:pt modelId="{19FC57E2-4A2B-4DFD-B4EE-B7A8014DA655}">
      <dgm:prSet/>
      <dgm:spPr/>
      <dgm:t>
        <a:bodyPr/>
        <a:lstStyle/>
        <a:p>
          <a:r>
            <a:rPr lang="en-US" b="0" i="0"/>
            <a:t>Use of Application Insights in Linux apps is fully supported but requires to modify application code to reference the Application Insights SDK</a:t>
          </a:r>
          <a:endParaRPr lang="en-US"/>
        </a:p>
      </dgm:t>
    </dgm:pt>
    <dgm:pt modelId="{84E4CB40-A617-4E90-B42A-D81B89AFEE52}" type="parTrans" cxnId="{EF971704-B4B3-41EB-AD3A-1B67BCE68A40}">
      <dgm:prSet/>
      <dgm:spPr/>
      <dgm:t>
        <a:bodyPr/>
        <a:lstStyle/>
        <a:p>
          <a:endParaRPr lang="en-US"/>
        </a:p>
      </dgm:t>
    </dgm:pt>
    <dgm:pt modelId="{AE6FCD25-50D6-40FF-8605-9263EC174A57}" type="sibTrans" cxnId="{EF971704-B4B3-41EB-AD3A-1B67BCE68A40}">
      <dgm:prSet/>
      <dgm:spPr/>
      <dgm:t>
        <a:bodyPr/>
        <a:lstStyle/>
        <a:p>
          <a:endParaRPr lang="en-US"/>
        </a:p>
      </dgm:t>
    </dgm:pt>
    <dgm:pt modelId="{A093EE0A-E31F-4DC2-8B07-04A75C6C9600}">
      <dgm:prSet/>
      <dgm:spPr/>
      <dgm:t>
        <a:bodyPr/>
        <a:lstStyle/>
        <a:p>
          <a:r>
            <a:rPr lang="en-US" b="0" i="0"/>
            <a:t>Any Windows App Service web app can benefit but those created with the ASP.NET or ASP.NET Core frameworks have the best integration with Application Insights. They automatically record framework-specific data, like stack traces and dependency information, in Application Insights</a:t>
          </a:r>
          <a:endParaRPr lang="en-US"/>
        </a:p>
      </dgm:t>
    </dgm:pt>
    <dgm:pt modelId="{4A38A075-9FBA-46AA-9B80-27B1F140717A}" type="parTrans" cxnId="{F47B9582-AC7B-49E8-A11E-D3688FF50AD6}">
      <dgm:prSet/>
      <dgm:spPr/>
      <dgm:t>
        <a:bodyPr/>
        <a:lstStyle/>
        <a:p>
          <a:endParaRPr lang="en-US"/>
        </a:p>
      </dgm:t>
    </dgm:pt>
    <dgm:pt modelId="{1463C4D8-3D89-419D-B063-A128BADD91BF}" type="sibTrans" cxnId="{F47B9582-AC7B-49E8-A11E-D3688FF50AD6}">
      <dgm:prSet/>
      <dgm:spPr/>
      <dgm:t>
        <a:bodyPr/>
        <a:lstStyle/>
        <a:p>
          <a:endParaRPr lang="en-US"/>
        </a:p>
      </dgm:t>
    </dgm:pt>
    <dgm:pt modelId="{A868934C-B86C-433A-8C4E-73406A36B9EF}" type="pres">
      <dgm:prSet presAssocID="{F3C890DA-A11C-449A-BB00-5A5876AAC15F}" presName="vert0" presStyleCnt="0">
        <dgm:presLayoutVars>
          <dgm:dir/>
          <dgm:animOne val="branch"/>
          <dgm:animLvl val="lvl"/>
        </dgm:presLayoutVars>
      </dgm:prSet>
      <dgm:spPr/>
    </dgm:pt>
    <dgm:pt modelId="{F509657C-653B-4999-BE3F-075833C273DE}" type="pres">
      <dgm:prSet presAssocID="{0BC3ADFD-C3A6-4190-9723-BA586FCE0C74}" presName="thickLine" presStyleLbl="alignNode1" presStyleIdx="0" presStyleCnt="3"/>
      <dgm:spPr/>
    </dgm:pt>
    <dgm:pt modelId="{F06A35A6-F9F6-4CB0-BE50-82785F7DFA52}" type="pres">
      <dgm:prSet presAssocID="{0BC3ADFD-C3A6-4190-9723-BA586FCE0C74}" presName="horz1" presStyleCnt="0"/>
      <dgm:spPr/>
    </dgm:pt>
    <dgm:pt modelId="{34A107E2-DD2C-4C46-8613-6F9DB35F6A85}" type="pres">
      <dgm:prSet presAssocID="{0BC3ADFD-C3A6-4190-9723-BA586FCE0C74}" presName="tx1" presStyleLbl="revTx" presStyleIdx="0" presStyleCnt="3"/>
      <dgm:spPr/>
    </dgm:pt>
    <dgm:pt modelId="{FA9AB7FE-6BBA-4375-BA11-862DD1351ED7}" type="pres">
      <dgm:prSet presAssocID="{0BC3ADFD-C3A6-4190-9723-BA586FCE0C74}" presName="vert1" presStyleCnt="0"/>
      <dgm:spPr/>
    </dgm:pt>
    <dgm:pt modelId="{A729C162-72C1-4D6A-AC20-04680816B9F7}" type="pres">
      <dgm:prSet presAssocID="{19FC57E2-4A2B-4DFD-B4EE-B7A8014DA655}" presName="thickLine" presStyleLbl="alignNode1" presStyleIdx="1" presStyleCnt="3"/>
      <dgm:spPr/>
    </dgm:pt>
    <dgm:pt modelId="{E61AF7DE-BED9-4695-B069-408D2716C66D}" type="pres">
      <dgm:prSet presAssocID="{19FC57E2-4A2B-4DFD-B4EE-B7A8014DA655}" presName="horz1" presStyleCnt="0"/>
      <dgm:spPr/>
    </dgm:pt>
    <dgm:pt modelId="{8AD8F187-8CD6-4333-94DB-3C4E1EB7E8BE}" type="pres">
      <dgm:prSet presAssocID="{19FC57E2-4A2B-4DFD-B4EE-B7A8014DA655}" presName="tx1" presStyleLbl="revTx" presStyleIdx="1" presStyleCnt="3"/>
      <dgm:spPr/>
    </dgm:pt>
    <dgm:pt modelId="{F294E79F-C46E-47C5-9103-6F89293F47AB}" type="pres">
      <dgm:prSet presAssocID="{19FC57E2-4A2B-4DFD-B4EE-B7A8014DA655}" presName="vert1" presStyleCnt="0"/>
      <dgm:spPr/>
    </dgm:pt>
    <dgm:pt modelId="{E59B3183-655D-43A2-9A5E-F4D2A1B1DE19}" type="pres">
      <dgm:prSet presAssocID="{A093EE0A-E31F-4DC2-8B07-04A75C6C9600}" presName="thickLine" presStyleLbl="alignNode1" presStyleIdx="2" presStyleCnt="3"/>
      <dgm:spPr/>
    </dgm:pt>
    <dgm:pt modelId="{C243F8F7-9D8C-43FB-9452-D469241389E9}" type="pres">
      <dgm:prSet presAssocID="{A093EE0A-E31F-4DC2-8B07-04A75C6C9600}" presName="horz1" presStyleCnt="0"/>
      <dgm:spPr/>
    </dgm:pt>
    <dgm:pt modelId="{08609A85-648B-488D-83EE-B05200721709}" type="pres">
      <dgm:prSet presAssocID="{A093EE0A-E31F-4DC2-8B07-04A75C6C9600}" presName="tx1" presStyleLbl="revTx" presStyleIdx="2" presStyleCnt="3"/>
      <dgm:spPr/>
    </dgm:pt>
    <dgm:pt modelId="{4D68EDCE-B5F6-4063-9660-9838A5879B59}" type="pres">
      <dgm:prSet presAssocID="{A093EE0A-E31F-4DC2-8B07-04A75C6C9600}" presName="vert1" presStyleCnt="0"/>
      <dgm:spPr/>
    </dgm:pt>
  </dgm:ptLst>
  <dgm:cxnLst>
    <dgm:cxn modelId="{EF971704-B4B3-41EB-AD3A-1B67BCE68A40}" srcId="{F3C890DA-A11C-449A-BB00-5A5876AAC15F}" destId="{19FC57E2-4A2B-4DFD-B4EE-B7A8014DA655}" srcOrd="1" destOrd="0" parTransId="{84E4CB40-A617-4E90-B42A-D81B89AFEE52}" sibTransId="{AE6FCD25-50D6-40FF-8605-9263EC174A57}"/>
    <dgm:cxn modelId="{419FDC2F-0CE4-4F52-A944-D3E01CD3CCF6}" type="presOf" srcId="{19FC57E2-4A2B-4DFD-B4EE-B7A8014DA655}" destId="{8AD8F187-8CD6-4333-94DB-3C4E1EB7E8BE}" srcOrd="0" destOrd="0" presId="urn:microsoft.com/office/officeart/2008/layout/LinedList"/>
    <dgm:cxn modelId="{2FF5CA6C-CEDA-4DFC-B996-924A8558065C}" type="presOf" srcId="{0BC3ADFD-C3A6-4190-9723-BA586FCE0C74}" destId="{34A107E2-DD2C-4C46-8613-6F9DB35F6A85}" srcOrd="0" destOrd="0" presId="urn:microsoft.com/office/officeart/2008/layout/LinedList"/>
    <dgm:cxn modelId="{F47B9582-AC7B-49E8-A11E-D3688FF50AD6}" srcId="{F3C890DA-A11C-449A-BB00-5A5876AAC15F}" destId="{A093EE0A-E31F-4DC2-8B07-04A75C6C9600}" srcOrd="2" destOrd="0" parTransId="{4A38A075-9FBA-46AA-9B80-27B1F140717A}" sibTransId="{1463C4D8-3D89-419D-B063-A128BADD91BF}"/>
    <dgm:cxn modelId="{F847C398-DCB8-4731-AAF3-86289ED10FCE}" srcId="{F3C890DA-A11C-449A-BB00-5A5876AAC15F}" destId="{0BC3ADFD-C3A6-4190-9723-BA586FCE0C74}" srcOrd="0" destOrd="0" parTransId="{8B545FA0-87DD-4823-92CF-E3A69BD1EED6}" sibTransId="{8E48D288-61FC-41D1-8264-4D7964B91E87}"/>
    <dgm:cxn modelId="{6780B7CB-19C0-4C08-A0D7-4ABEE6FC9B94}" type="presOf" srcId="{A093EE0A-E31F-4DC2-8B07-04A75C6C9600}" destId="{08609A85-648B-488D-83EE-B05200721709}" srcOrd="0" destOrd="0" presId="urn:microsoft.com/office/officeart/2008/layout/LinedList"/>
    <dgm:cxn modelId="{6B6CB6F0-5D17-4A56-B334-7626A563B31B}" type="presOf" srcId="{F3C890DA-A11C-449A-BB00-5A5876AAC15F}" destId="{A868934C-B86C-433A-8C4E-73406A36B9EF}" srcOrd="0" destOrd="0" presId="urn:microsoft.com/office/officeart/2008/layout/LinedList"/>
    <dgm:cxn modelId="{72B2170F-391D-4548-948B-6433B2B670A9}" type="presParOf" srcId="{A868934C-B86C-433A-8C4E-73406A36B9EF}" destId="{F509657C-653B-4999-BE3F-075833C273DE}" srcOrd="0" destOrd="0" presId="urn:microsoft.com/office/officeart/2008/layout/LinedList"/>
    <dgm:cxn modelId="{C092EC5C-F3DE-4877-94BB-F8DE27038DC6}" type="presParOf" srcId="{A868934C-B86C-433A-8C4E-73406A36B9EF}" destId="{F06A35A6-F9F6-4CB0-BE50-82785F7DFA52}" srcOrd="1" destOrd="0" presId="urn:microsoft.com/office/officeart/2008/layout/LinedList"/>
    <dgm:cxn modelId="{A9320D86-E71F-4277-80BF-9C193C6F3BE4}" type="presParOf" srcId="{F06A35A6-F9F6-4CB0-BE50-82785F7DFA52}" destId="{34A107E2-DD2C-4C46-8613-6F9DB35F6A85}" srcOrd="0" destOrd="0" presId="urn:microsoft.com/office/officeart/2008/layout/LinedList"/>
    <dgm:cxn modelId="{311675C6-761E-477C-B7FA-C0522C8FCDBF}" type="presParOf" srcId="{F06A35A6-F9F6-4CB0-BE50-82785F7DFA52}" destId="{FA9AB7FE-6BBA-4375-BA11-862DD1351ED7}" srcOrd="1" destOrd="0" presId="urn:microsoft.com/office/officeart/2008/layout/LinedList"/>
    <dgm:cxn modelId="{73B5323B-7F2E-4D9A-B51A-2F8390992B48}" type="presParOf" srcId="{A868934C-B86C-433A-8C4E-73406A36B9EF}" destId="{A729C162-72C1-4D6A-AC20-04680816B9F7}" srcOrd="2" destOrd="0" presId="urn:microsoft.com/office/officeart/2008/layout/LinedList"/>
    <dgm:cxn modelId="{E7F2634D-9FBC-4E68-B29E-E0A13E82875F}" type="presParOf" srcId="{A868934C-B86C-433A-8C4E-73406A36B9EF}" destId="{E61AF7DE-BED9-4695-B069-408D2716C66D}" srcOrd="3" destOrd="0" presId="urn:microsoft.com/office/officeart/2008/layout/LinedList"/>
    <dgm:cxn modelId="{E418E0D6-80CE-46A2-B36F-18B3AF9054AE}" type="presParOf" srcId="{E61AF7DE-BED9-4695-B069-408D2716C66D}" destId="{8AD8F187-8CD6-4333-94DB-3C4E1EB7E8BE}" srcOrd="0" destOrd="0" presId="urn:microsoft.com/office/officeart/2008/layout/LinedList"/>
    <dgm:cxn modelId="{12D3EC2A-48EB-4D7F-A4CA-817F45FE6A64}" type="presParOf" srcId="{E61AF7DE-BED9-4695-B069-408D2716C66D}" destId="{F294E79F-C46E-47C5-9103-6F89293F47AB}" srcOrd="1" destOrd="0" presId="urn:microsoft.com/office/officeart/2008/layout/LinedList"/>
    <dgm:cxn modelId="{376AE37E-BAB6-461E-9FD3-F191426F07F3}" type="presParOf" srcId="{A868934C-B86C-433A-8C4E-73406A36B9EF}" destId="{E59B3183-655D-43A2-9A5E-F4D2A1B1DE19}" srcOrd="4" destOrd="0" presId="urn:microsoft.com/office/officeart/2008/layout/LinedList"/>
    <dgm:cxn modelId="{84B40600-45D3-47A7-AEA0-CC05D7DC3A59}" type="presParOf" srcId="{A868934C-B86C-433A-8C4E-73406A36B9EF}" destId="{C243F8F7-9D8C-43FB-9452-D469241389E9}" srcOrd="5" destOrd="0" presId="urn:microsoft.com/office/officeart/2008/layout/LinedList"/>
    <dgm:cxn modelId="{E68B418C-FA4B-497D-95CA-0ED1CAEB40BA}" type="presParOf" srcId="{C243F8F7-9D8C-43FB-9452-D469241389E9}" destId="{08609A85-648B-488D-83EE-B05200721709}" srcOrd="0" destOrd="0" presId="urn:microsoft.com/office/officeart/2008/layout/LinedList"/>
    <dgm:cxn modelId="{65FD16B8-8AEB-4FD0-AA9B-51F1BEAA946A}" type="presParOf" srcId="{C243F8F7-9D8C-43FB-9452-D469241389E9}" destId="{4D68EDCE-B5F6-4063-9660-9838A5879B59}"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E791B4BF-69FC-459D-9758-E60BC46F99EA}" type="doc">
      <dgm:prSet loTypeId="urn:microsoft.com/office/officeart/2005/8/layout/vList2" loCatId="list" qsTypeId="urn:microsoft.com/office/officeart/2005/8/quickstyle/simple2" qsCatId="simple" csTypeId="urn:microsoft.com/office/officeart/2005/8/colors/accent1_2" csCatId="accent1" phldr="1"/>
      <dgm:spPr/>
      <dgm:t>
        <a:bodyPr/>
        <a:lstStyle/>
        <a:p>
          <a:endParaRPr lang="en-US"/>
        </a:p>
      </dgm:t>
    </dgm:pt>
    <dgm:pt modelId="{C303499E-B5D6-4E37-A9FB-4C33DF566FAE}">
      <dgm:prSet/>
      <dgm:spPr/>
      <dgm:t>
        <a:bodyPr/>
        <a:lstStyle/>
        <a:p>
          <a:r>
            <a:rPr lang="en-US" b="0" i="0"/>
            <a:t>Is a software package you reference and use in your application's code</a:t>
          </a:r>
          <a:endParaRPr lang="en-US"/>
        </a:p>
      </dgm:t>
    </dgm:pt>
    <dgm:pt modelId="{47C8E966-BE6E-4F17-A87A-DEDC303F4A9D}" type="parTrans" cxnId="{73A44623-CF73-45E3-A77E-F200E27D9AA3}">
      <dgm:prSet/>
      <dgm:spPr/>
      <dgm:t>
        <a:bodyPr/>
        <a:lstStyle/>
        <a:p>
          <a:endParaRPr lang="en-US"/>
        </a:p>
      </dgm:t>
    </dgm:pt>
    <dgm:pt modelId="{47E3AA73-BDBE-428E-BB93-297F38643D6C}" type="sibTrans" cxnId="{73A44623-CF73-45E3-A77E-F200E27D9AA3}">
      <dgm:prSet/>
      <dgm:spPr/>
      <dgm:t>
        <a:bodyPr/>
        <a:lstStyle/>
        <a:p>
          <a:endParaRPr lang="en-US"/>
        </a:p>
      </dgm:t>
    </dgm:pt>
    <dgm:pt modelId="{2B73D511-96D2-4FC7-9FB0-9E6F7E4F04A9}">
      <dgm:prSet/>
      <dgm:spPr/>
      <dgm:t>
        <a:bodyPr/>
        <a:lstStyle/>
        <a:p>
          <a:r>
            <a:rPr lang="en-US" b="0" i="0"/>
            <a:t>Hooks into the web application framework that powers your app and automatically captures detailed runtime information. For example, </a:t>
          </a:r>
          <a:endParaRPr lang="en-US"/>
        </a:p>
      </dgm:t>
    </dgm:pt>
    <dgm:pt modelId="{98AE3AD4-CF8B-414D-843A-F7AC1CDE8895}" type="parTrans" cxnId="{66E10319-72AC-4080-829B-368232E3D930}">
      <dgm:prSet/>
      <dgm:spPr/>
      <dgm:t>
        <a:bodyPr/>
        <a:lstStyle/>
        <a:p>
          <a:endParaRPr lang="en-US"/>
        </a:p>
      </dgm:t>
    </dgm:pt>
    <dgm:pt modelId="{32E41291-A96B-4E1E-87B1-B5CDA3E67FF2}" type="sibTrans" cxnId="{66E10319-72AC-4080-829B-368232E3D930}">
      <dgm:prSet/>
      <dgm:spPr/>
      <dgm:t>
        <a:bodyPr/>
        <a:lstStyle/>
        <a:p>
          <a:endParaRPr lang="en-US"/>
        </a:p>
      </dgm:t>
    </dgm:pt>
    <dgm:pt modelId="{2751A792-603F-48D8-96B3-F9FAA07A9F32}">
      <dgm:prSet/>
      <dgm:spPr/>
      <dgm:t>
        <a:bodyPr/>
        <a:lstStyle/>
        <a:p>
          <a:r>
            <a:rPr lang="en-US" b="0" i="0"/>
            <a:t>Data about HTTP requests, system metrics, service dependencies, and exceptions</a:t>
          </a:r>
          <a:endParaRPr lang="en-US"/>
        </a:p>
      </dgm:t>
    </dgm:pt>
    <dgm:pt modelId="{92AE4AFD-6664-4D98-9A12-E12C7DEAA1D9}" type="parTrans" cxnId="{8F369FA6-4A7E-4AD5-A63A-C0E34C977B38}">
      <dgm:prSet/>
      <dgm:spPr/>
      <dgm:t>
        <a:bodyPr/>
        <a:lstStyle/>
        <a:p>
          <a:endParaRPr lang="en-US"/>
        </a:p>
      </dgm:t>
    </dgm:pt>
    <dgm:pt modelId="{DAFC3723-ADF4-4B21-8657-CD665D14CEE8}" type="sibTrans" cxnId="{8F369FA6-4A7E-4AD5-A63A-C0E34C977B38}">
      <dgm:prSet/>
      <dgm:spPr/>
      <dgm:t>
        <a:bodyPr/>
        <a:lstStyle/>
        <a:p>
          <a:endParaRPr lang="en-US"/>
        </a:p>
      </dgm:t>
    </dgm:pt>
    <dgm:pt modelId="{2D9FFF3B-9DC9-45C8-8361-E726182E6368}">
      <dgm:prSet/>
      <dgm:spPr/>
      <dgm:t>
        <a:bodyPr/>
        <a:lstStyle/>
        <a:p>
          <a:r>
            <a:rPr lang="en-US" b="0" i="0" dirty="0"/>
            <a:t>Also allows adding code to record information about events and metrics that are specific to the business domain of your app</a:t>
          </a:r>
          <a:endParaRPr lang="en-US" dirty="0"/>
        </a:p>
      </dgm:t>
    </dgm:pt>
    <dgm:pt modelId="{7F471E6C-1CAC-48A6-8276-683F990831E6}" type="parTrans" cxnId="{036625C9-84BA-4FE6-88CA-A7A2EC49B9F1}">
      <dgm:prSet/>
      <dgm:spPr/>
      <dgm:t>
        <a:bodyPr/>
        <a:lstStyle/>
        <a:p>
          <a:endParaRPr lang="en-US"/>
        </a:p>
      </dgm:t>
    </dgm:pt>
    <dgm:pt modelId="{7085F1FF-B8DE-44B7-8965-F48FF2279937}" type="sibTrans" cxnId="{036625C9-84BA-4FE6-88CA-A7A2EC49B9F1}">
      <dgm:prSet/>
      <dgm:spPr/>
      <dgm:t>
        <a:bodyPr/>
        <a:lstStyle/>
        <a:p>
          <a:endParaRPr lang="en-US"/>
        </a:p>
      </dgm:t>
    </dgm:pt>
    <dgm:pt modelId="{04FC3CF8-4247-4002-A874-39DAB72441F1}">
      <dgm:prSet/>
      <dgm:spPr/>
      <dgm:t>
        <a:bodyPr/>
        <a:lstStyle/>
        <a:p>
          <a:r>
            <a:rPr lang="en-US" b="0" i="0"/>
            <a:t>Sends this telemetry data to an Application Insights resource in Azure. The Application Insights service processes and aggregates the data into a form that's easy to query and visualize</a:t>
          </a:r>
          <a:endParaRPr lang="en-US"/>
        </a:p>
      </dgm:t>
    </dgm:pt>
    <dgm:pt modelId="{0211DE94-49F1-4E74-AC65-ED83631614D2}" type="parTrans" cxnId="{0FFB2107-B9FB-478F-8D32-0EC256C0FEA5}">
      <dgm:prSet/>
      <dgm:spPr/>
      <dgm:t>
        <a:bodyPr/>
        <a:lstStyle/>
        <a:p>
          <a:endParaRPr lang="en-US"/>
        </a:p>
      </dgm:t>
    </dgm:pt>
    <dgm:pt modelId="{8CECA254-4BDC-45D8-8FA7-C732BBF6CEC7}" type="sibTrans" cxnId="{0FFB2107-B9FB-478F-8D32-0EC256C0FEA5}">
      <dgm:prSet/>
      <dgm:spPr/>
      <dgm:t>
        <a:bodyPr/>
        <a:lstStyle/>
        <a:p>
          <a:endParaRPr lang="en-US"/>
        </a:p>
      </dgm:t>
    </dgm:pt>
    <dgm:pt modelId="{EBC785EA-D795-42CD-9607-F9C3B057C6FC}" type="pres">
      <dgm:prSet presAssocID="{E791B4BF-69FC-459D-9758-E60BC46F99EA}" presName="linear" presStyleCnt="0">
        <dgm:presLayoutVars>
          <dgm:animLvl val="lvl"/>
          <dgm:resizeHandles val="exact"/>
        </dgm:presLayoutVars>
      </dgm:prSet>
      <dgm:spPr/>
    </dgm:pt>
    <dgm:pt modelId="{1C38A2EE-2A03-44EF-B2DE-3E41975B144C}" type="pres">
      <dgm:prSet presAssocID="{C303499E-B5D6-4E37-A9FB-4C33DF566FAE}" presName="parentText" presStyleLbl="node1" presStyleIdx="0" presStyleCnt="4">
        <dgm:presLayoutVars>
          <dgm:chMax val="0"/>
          <dgm:bulletEnabled val="1"/>
        </dgm:presLayoutVars>
      </dgm:prSet>
      <dgm:spPr/>
    </dgm:pt>
    <dgm:pt modelId="{9A4207CA-B6A3-43B0-BAF9-E94DD2209477}" type="pres">
      <dgm:prSet presAssocID="{47E3AA73-BDBE-428E-BB93-297F38643D6C}" presName="spacer" presStyleCnt="0"/>
      <dgm:spPr/>
    </dgm:pt>
    <dgm:pt modelId="{5AA05447-0233-4519-B28E-17F2ADC75A7D}" type="pres">
      <dgm:prSet presAssocID="{2B73D511-96D2-4FC7-9FB0-9E6F7E4F04A9}" presName="parentText" presStyleLbl="node1" presStyleIdx="1" presStyleCnt="4">
        <dgm:presLayoutVars>
          <dgm:chMax val="0"/>
          <dgm:bulletEnabled val="1"/>
        </dgm:presLayoutVars>
      </dgm:prSet>
      <dgm:spPr/>
    </dgm:pt>
    <dgm:pt modelId="{916F2FED-941F-4623-B05B-1FFC1AAE36CE}" type="pres">
      <dgm:prSet presAssocID="{2B73D511-96D2-4FC7-9FB0-9E6F7E4F04A9}" presName="childText" presStyleLbl="revTx" presStyleIdx="0" presStyleCnt="1">
        <dgm:presLayoutVars>
          <dgm:bulletEnabled val="1"/>
        </dgm:presLayoutVars>
      </dgm:prSet>
      <dgm:spPr/>
    </dgm:pt>
    <dgm:pt modelId="{CCA9C1F5-983F-433C-9ED5-8B7EC738D34F}" type="pres">
      <dgm:prSet presAssocID="{2D9FFF3B-9DC9-45C8-8361-E726182E6368}" presName="parentText" presStyleLbl="node1" presStyleIdx="2" presStyleCnt="4">
        <dgm:presLayoutVars>
          <dgm:chMax val="0"/>
          <dgm:bulletEnabled val="1"/>
        </dgm:presLayoutVars>
      </dgm:prSet>
      <dgm:spPr/>
    </dgm:pt>
    <dgm:pt modelId="{96DE3646-89D6-40C3-897D-2AD8C5B81FFD}" type="pres">
      <dgm:prSet presAssocID="{7085F1FF-B8DE-44B7-8965-F48FF2279937}" presName="spacer" presStyleCnt="0"/>
      <dgm:spPr/>
    </dgm:pt>
    <dgm:pt modelId="{4F90E78D-C01C-472F-8FE8-D94FFCE2DC7B}" type="pres">
      <dgm:prSet presAssocID="{04FC3CF8-4247-4002-A874-39DAB72441F1}" presName="parentText" presStyleLbl="node1" presStyleIdx="3" presStyleCnt="4">
        <dgm:presLayoutVars>
          <dgm:chMax val="0"/>
          <dgm:bulletEnabled val="1"/>
        </dgm:presLayoutVars>
      </dgm:prSet>
      <dgm:spPr/>
    </dgm:pt>
  </dgm:ptLst>
  <dgm:cxnLst>
    <dgm:cxn modelId="{0FFB2107-B9FB-478F-8D32-0EC256C0FEA5}" srcId="{E791B4BF-69FC-459D-9758-E60BC46F99EA}" destId="{04FC3CF8-4247-4002-A874-39DAB72441F1}" srcOrd="3" destOrd="0" parTransId="{0211DE94-49F1-4E74-AC65-ED83631614D2}" sibTransId="{8CECA254-4BDC-45D8-8FA7-C732BBF6CEC7}"/>
    <dgm:cxn modelId="{4F972A13-431D-412C-B764-7E0F411FA70C}" type="presOf" srcId="{2751A792-603F-48D8-96B3-F9FAA07A9F32}" destId="{916F2FED-941F-4623-B05B-1FFC1AAE36CE}" srcOrd="0" destOrd="0" presId="urn:microsoft.com/office/officeart/2005/8/layout/vList2"/>
    <dgm:cxn modelId="{66E10319-72AC-4080-829B-368232E3D930}" srcId="{E791B4BF-69FC-459D-9758-E60BC46F99EA}" destId="{2B73D511-96D2-4FC7-9FB0-9E6F7E4F04A9}" srcOrd="1" destOrd="0" parTransId="{98AE3AD4-CF8B-414D-843A-F7AC1CDE8895}" sibTransId="{32E41291-A96B-4E1E-87B1-B5CDA3E67FF2}"/>
    <dgm:cxn modelId="{73A44623-CF73-45E3-A77E-F200E27D9AA3}" srcId="{E791B4BF-69FC-459D-9758-E60BC46F99EA}" destId="{C303499E-B5D6-4E37-A9FB-4C33DF566FAE}" srcOrd="0" destOrd="0" parTransId="{47C8E966-BE6E-4F17-A87A-DEDC303F4A9D}" sibTransId="{47E3AA73-BDBE-428E-BB93-297F38643D6C}"/>
    <dgm:cxn modelId="{26003638-7171-43F4-8CDE-94E4E9188557}" type="presOf" srcId="{E791B4BF-69FC-459D-9758-E60BC46F99EA}" destId="{EBC785EA-D795-42CD-9607-F9C3B057C6FC}" srcOrd="0" destOrd="0" presId="urn:microsoft.com/office/officeart/2005/8/layout/vList2"/>
    <dgm:cxn modelId="{39F2353C-C805-4115-8347-7173B7446B3B}" type="presOf" srcId="{04FC3CF8-4247-4002-A874-39DAB72441F1}" destId="{4F90E78D-C01C-472F-8FE8-D94FFCE2DC7B}" srcOrd="0" destOrd="0" presId="urn:microsoft.com/office/officeart/2005/8/layout/vList2"/>
    <dgm:cxn modelId="{DE89769B-C1B0-4688-814A-F48A10019543}" type="presOf" srcId="{2D9FFF3B-9DC9-45C8-8361-E726182E6368}" destId="{CCA9C1F5-983F-433C-9ED5-8B7EC738D34F}" srcOrd="0" destOrd="0" presId="urn:microsoft.com/office/officeart/2005/8/layout/vList2"/>
    <dgm:cxn modelId="{81858DA2-E550-459F-B21C-0DB56481DAB1}" type="presOf" srcId="{2B73D511-96D2-4FC7-9FB0-9E6F7E4F04A9}" destId="{5AA05447-0233-4519-B28E-17F2ADC75A7D}" srcOrd="0" destOrd="0" presId="urn:microsoft.com/office/officeart/2005/8/layout/vList2"/>
    <dgm:cxn modelId="{8F369FA6-4A7E-4AD5-A63A-C0E34C977B38}" srcId="{2B73D511-96D2-4FC7-9FB0-9E6F7E4F04A9}" destId="{2751A792-603F-48D8-96B3-F9FAA07A9F32}" srcOrd="0" destOrd="0" parTransId="{92AE4AFD-6664-4D98-9A12-E12C7DEAA1D9}" sibTransId="{DAFC3723-ADF4-4B21-8657-CD665D14CEE8}"/>
    <dgm:cxn modelId="{036625C9-84BA-4FE6-88CA-A7A2EC49B9F1}" srcId="{E791B4BF-69FC-459D-9758-E60BC46F99EA}" destId="{2D9FFF3B-9DC9-45C8-8361-E726182E6368}" srcOrd="2" destOrd="0" parTransId="{7F471E6C-1CAC-48A6-8276-683F990831E6}" sibTransId="{7085F1FF-B8DE-44B7-8965-F48FF2279937}"/>
    <dgm:cxn modelId="{39DED5D6-53B0-46D0-B696-B29CB20D7BCE}" type="presOf" srcId="{C303499E-B5D6-4E37-A9FB-4C33DF566FAE}" destId="{1C38A2EE-2A03-44EF-B2DE-3E41975B144C}" srcOrd="0" destOrd="0" presId="urn:microsoft.com/office/officeart/2005/8/layout/vList2"/>
    <dgm:cxn modelId="{B8B9D8B4-3856-44B0-B350-D8B53ACD59E5}" type="presParOf" srcId="{EBC785EA-D795-42CD-9607-F9C3B057C6FC}" destId="{1C38A2EE-2A03-44EF-B2DE-3E41975B144C}" srcOrd="0" destOrd="0" presId="urn:microsoft.com/office/officeart/2005/8/layout/vList2"/>
    <dgm:cxn modelId="{B87A0572-193D-4942-8AED-8B340247666E}" type="presParOf" srcId="{EBC785EA-D795-42CD-9607-F9C3B057C6FC}" destId="{9A4207CA-B6A3-43B0-BAF9-E94DD2209477}" srcOrd="1" destOrd="0" presId="urn:microsoft.com/office/officeart/2005/8/layout/vList2"/>
    <dgm:cxn modelId="{67D68A4B-0524-49D0-A21B-2945E61655C7}" type="presParOf" srcId="{EBC785EA-D795-42CD-9607-F9C3B057C6FC}" destId="{5AA05447-0233-4519-B28E-17F2ADC75A7D}" srcOrd="2" destOrd="0" presId="urn:microsoft.com/office/officeart/2005/8/layout/vList2"/>
    <dgm:cxn modelId="{13E82214-E363-466A-8553-5F6399CE54E4}" type="presParOf" srcId="{EBC785EA-D795-42CD-9607-F9C3B057C6FC}" destId="{916F2FED-941F-4623-B05B-1FFC1AAE36CE}" srcOrd="3" destOrd="0" presId="urn:microsoft.com/office/officeart/2005/8/layout/vList2"/>
    <dgm:cxn modelId="{DD4C5551-4CE0-4A7A-9D9E-9782B6D3275D}" type="presParOf" srcId="{EBC785EA-D795-42CD-9607-F9C3B057C6FC}" destId="{CCA9C1F5-983F-433C-9ED5-8B7EC738D34F}" srcOrd="4" destOrd="0" presId="urn:microsoft.com/office/officeart/2005/8/layout/vList2"/>
    <dgm:cxn modelId="{BAB731FC-E280-4D7B-9FA3-C84C7A673514}" type="presParOf" srcId="{EBC785EA-D795-42CD-9607-F9C3B057C6FC}" destId="{96DE3646-89D6-40C3-897D-2AD8C5B81FFD}" srcOrd="5" destOrd="0" presId="urn:microsoft.com/office/officeart/2005/8/layout/vList2"/>
    <dgm:cxn modelId="{94A283D4-B757-452A-8067-A0874A98C188}" type="presParOf" srcId="{EBC785EA-D795-42CD-9607-F9C3B057C6FC}" destId="{4F90E78D-C01C-472F-8FE8-D94FFCE2DC7B}"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4175E24A-6167-4155-A3F2-63B4E5FB64C1}" type="doc">
      <dgm:prSet loTypeId="urn:microsoft.com/office/officeart/2018/2/layout/IconCircleList" loCatId="icon" qsTypeId="urn:microsoft.com/office/officeart/2005/8/quickstyle/simple1" qsCatId="simple" csTypeId="urn:microsoft.com/office/officeart/2005/8/colors/accent3_2" csCatId="accent3" phldr="1"/>
      <dgm:spPr/>
      <dgm:t>
        <a:bodyPr/>
        <a:lstStyle/>
        <a:p>
          <a:endParaRPr lang="en-US"/>
        </a:p>
      </dgm:t>
    </dgm:pt>
    <dgm:pt modelId="{46573A63-CB98-4E22-8533-0E32F7336850}">
      <dgm:prSet/>
      <dgm:spPr/>
      <dgm:t>
        <a:bodyPr/>
        <a:lstStyle/>
        <a:p>
          <a:r>
            <a:rPr lang="en-US"/>
            <a:t>Not limited to the apps that are deployed to Azure </a:t>
          </a:r>
        </a:p>
      </dgm:t>
    </dgm:pt>
    <dgm:pt modelId="{2B9EA7AB-128A-457E-ADC4-0667F6C61AA2}" type="parTrans" cxnId="{4422C14F-FC7F-4A5A-8A54-E3F7067C0CA2}">
      <dgm:prSet/>
      <dgm:spPr/>
      <dgm:t>
        <a:bodyPr/>
        <a:lstStyle/>
        <a:p>
          <a:endParaRPr lang="en-US"/>
        </a:p>
      </dgm:t>
    </dgm:pt>
    <dgm:pt modelId="{8E31610C-A284-4BE0-BCA3-1B989EB81CBF}" type="sibTrans" cxnId="{4422C14F-FC7F-4A5A-8A54-E3F7067C0CA2}">
      <dgm:prSet/>
      <dgm:spPr/>
      <dgm:t>
        <a:bodyPr/>
        <a:lstStyle/>
        <a:p>
          <a:endParaRPr lang="en-US"/>
        </a:p>
      </dgm:t>
    </dgm:pt>
    <dgm:pt modelId="{FAF9D546-E539-4040-BBA5-32A09C820410}">
      <dgm:prSet/>
      <dgm:spPr/>
      <dgm:t>
        <a:bodyPr/>
        <a:lstStyle/>
        <a:p>
          <a:r>
            <a:rPr lang="en-US"/>
            <a:t>Comprehensive data collection</a:t>
          </a:r>
        </a:p>
      </dgm:t>
    </dgm:pt>
    <dgm:pt modelId="{AC2985EB-C724-4519-B037-ECCF1BAAA798}" type="parTrans" cxnId="{FEBBC5E1-7191-4959-B1D5-E60B5A7C6242}">
      <dgm:prSet/>
      <dgm:spPr/>
      <dgm:t>
        <a:bodyPr/>
        <a:lstStyle/>
        <a:p>
          <a:endParaRPr lang="en-US"/>
        </a:p>
      </dgm:t>
    </dgm:pt>
    <dgm:pt modelId="{61597DA8-11F5-44C5-B257-9E556C071509}" type="sibTrans" cxnId="{FEBBC5E1-7191-4959-B1D5-E60B5A7C6242}">
      <dgm:prSet/>
      <dgm:spPr/>
      <dgm:t>
        <a:bodyPr/>
        <a:lstStyle/>
        <a:p>
          <a:endParaRPr lang="en-US"/>
        </a:p>
      </dgm:t>
    </dgm:pt>
    <dgm:pt modelId="{602F3747-D506-4943-972D-FC5AB6BED30B}">
      <dgm:prSet/>
      <dgm:spPr/>
      <dgm:t>
        <a:bodyPr/>
        <a:lstStyle/>
        <a:p>
          <a:r>
            <a:rPr lang="en-US"/>
            <a:t>Custom telemetry</a:t>
          </a:r>
        </a:p>
      </dgm:t>
    </dgm:pt>
    <dgm:pt modelId="{5CD17B7A-A90C-4551-BFCA-D10975403083}" type="parTrans" cxnId="{F6EC3DE3-91C9-42FA-AC95-0B9B9EFBFA78}">
      <dgm:prSet/>
      <dgm:spPr/>
      <dgm:t>
        <a:bodyPr/>
        <a:lstStyle/>
        <a:p>
          <a:endParaRPr lang="en-US"/>
        </a:p>
      </dgm:t>
    </dgm:pt>
    <dgm:pt modelId="{CF88A69F-4AD2-408A-B42A-323949CB422B}" type="sibTrans" cxnId="{F6EC3DE3-91C9-42FA-AC95-0B9B9EFBFA78}">
      <dgm:prSet/>
      <dgm:spPr/>
      <dgm:t>
        <a:bodyPr/>
        <a:lstStyle/>
        <a:p>
          <a:endParaRPr lang="en-US"/>
        </a:p>
      </dgm:t>
    </dgm:pt>
    <dgm:pt modelId="{91F228B9-DE14-4419-990D-7A23D3E447EE}">
      <dgm:prSet/>
      <dgm:spPr/>
      <dgm:t>
        <a:bodyPr/>
        <a:lstStyle/>
        <a:p>
          <a:r>
            <a:rPr lang="en-US"/>
            <a:t>Advanced features</a:t>
          </a:r>
        </a:p>
      </dgm:t>
    </dgm:pt>
    <dgm:pt modelId="{E9C85C22-50EA-40D1-83C8-58DCBA457119}" type="parTrans" cxnId="{A15E9159-FC58-4C8A-9903-7EB4FA720499}">
      <dgm:prSet/>
      <dgm:spPr/>
      <dgm:t>
        <a:bodyPr/>
        <a:lstStyle/>
        <a:p>
          <a:endParaRPr lang="en-US"/>
        </a:p>
      </dgm:t>
    </dgm:pt>
    <dgm:pt modelId="{10C08467-F083-4F58-8A44-F2B7FCE18E19}" type="sibTrans" cxnId="{A15E9159-FC58-4C8A-9903-7EB4FA720499}">
      <dgm:prSet/>
      <dgm:spPr/>
      <dgm:t>
        <a:bodyPr/>
        <a:lstStyle/>
        <a:p>
          <a:endParaRPr lang="en-US"/>
        </a:p>
      </dgm:t>
    </dgm:pt>
    <dgm:pt modelId="{5079F0AF-3288-4F50-B5D9-05CC9CFDFCE7}">
      <dgm:prSet/>
      <dgm:spPr/>
      <dgm:t>
        <a:bodyPr/>
        <a:lstStyle/>
        <a:p>
          <a:r>
            <a:rPr lang="en-US"/>
            <a:t>Local telemetry in Visual Studio</a:t>
          </a:r>
        </a:p>
      </dgm:t>
    </dgm:pt>
    <dgm:pt modelId="{475535DE-B5D0-41DC-87C5-C4050743ABA2}" type="parTrans" cxnId="{54890E86-5C6B-4342-9649-154C77C25CB8}">
      <dgm:prSet/>
      <dgm:spPr/>
      <dgm:t>
        <a:bodyPr/>
        <a:lstStyle/>
        <a:p>
          <a:endParaRPr lang="en-US"/>
        </a:p>
      </dgm:t>
    </dgm:pt>
    <dgm:pt modelId="{77878808-B49E-4AC2-A232-61771BF1A1CA}" type="sibTrans" cxnId="{54890E86-5C6B-4342-9649-154C77C25CB8}">
      <dgm:prSet/>
      <dgm:spPr/>
      <dgm:t>
        <a:bodyPr/>
        <a:lstStyle/>
        <a:p>
          <a:endParaRPr lang="en-US"/>
        </a:p>
      </dgm:t>
    </dgm:pt>
    <dgm:pt modelId="{9782EFC9-7536-49D1-B677-28052DA58379}">
      <dgm:prSet/>
      <dgm:spPr/>
      <dgm:t>
        <a:bodyPr/>
        <a:lstStyle/>
        <a:p>
          <a:r>
            <a:rPr lang="en-US"/>
            <a:t>Runtime instrumentation doesn't offer deep insight into your app the way the SDK can</a:t>
          </a:r>
        </a:p>
      </dgm:t>
    </dgm:pt>
    <dgm:pt modelId="{B2ACAD86-ED62-49B5-A606-7738BCFDDC83}" type="parTrans" cxnId="{C54869AD-42D4-4D56-9D6C-C58293E4A6CC}">
      <dgm:prSet/>
      <dgm:spPr/>
      <dgm:t>
        <a:bodyPr/>
        <a:lstStyle/>
        <a:p>
          <a:endParaRPr lang="en-US"/>
        </a:p>
      </dgm:t>
    </dgm:pt>
    <dgm:pt modelId="{38AAE287-9265-495A-B5CA-3B8BE5C9F0F3}" type="sibTrans" cxnId="{C54869AD-42D4-4D56-9D6C-C58293E4A6CC}">
      <dgm:prSet/>
      <dgm:spPr/>
      <dgm:t>
        <a:bodyPr/>
        <a:lstStyle/>
        <a:p>
          <a:endParaRPr lang="en-US"/>
        </a:p>
      </dgm:t>
    </dgm:pt>
    <dgm:pt modelId="{519D38DF-78A6-406F-8C06-AD589F4717E0}">
      <dgm:prSet/>
      <dgm:spPr/>
      <dgm:t>
        <a:bodyPr/>
        <a:lstStyle/>
        <a:p>
          <a:r>
            <a:rPr lang="en-US"/>
            <a:t>Runtime instrumentation is also an Azure-specific feature and is available only for Windows-based web apps</a:t>
          </a:r>
        </a:p>
      </dgm:t>
    </dgm:pt>
    <dgm:pt modelId="{D69A6838-D397-4824-9CE9-A1BABE6D552B}" type="parTrans" cxnId="{A8317116-A9D9-472F-90D2-6A4CE8C58BAC}">
      <dgm:prSet/>
      <dgm:spPr/>
      <dgm:t>
        <a:bodyPr/>
        <a:lstStyle/>
        <a:p>
          <a:endParaRPr lang="en-US"/>
        </a:p>
      </dgm:t>
    </dgm:pt>
    <dgm:pt modelId="{6DA1AC78-9A64-44C0-BBF4-7CDA8C366C80}" type="sibTrans" cxnId="{A8317116-A9D9-472F-90D2-6A4CE8C58BAC}">
      <dgm:prSet/>
      <dgm:spPr/>
      <dgm:t>
        <a:bodyPr/>
        <a:lstStyle/>
        <a:p>
          <a:endParaRPr lang="en-US"/>
        </a:p>
      </dgm:t>
    </dgm:pt>
    <dgm:pt modelId="{A707A6A3-9513-4026-9A31-C9C9DD573412}">
      <dgm:prSet/>
      <dgm:spPr/>
      <dgm:t>
        <a:bodyPr/>
        <a:lstStyle/>
        <a:p>
          <a:r>
            <a:rPr lang="en-US"/>
            <a:t>The SDK can be used to instrument any application, service, or component running anywhere</a:t>
          </a:r>
        </a:p>
      </dgm:t>
    </dgm:pt>
    <dgm:pt modelId="{81F09192-501A-40B9-8AF2-E7AC8667DAA2}" type="parTrans" cxnId="{AC7CA25B-BA51-4344-BC7F-AEDD5CB698C1}">
      <dgm:prSet/>
      <dgm:spPr/>
      <dgm:t>
        <a:bodyPr/>
        <a:lstStyle/>
        <a:p>
          <a:endParaRPr lang="en-US"/>
        </a:p>
      </dgm:t>
    </dgm:pt>
    <dgm:pt modelId="{C85D1952-3516-4291-BC76-8612A89E9C9A}" type="sibTrans" cxnId="{AC7CA25B-BA51-4344-BC7F-AEDD5CB698C1}">
      <dgm:prSet/>
      <dgm:spPr/>
      <dgm:t>
        <a:bodyPr/>
        <a:lstStyle/>
        <a:p>
          <a:endParaRPr lang="en-US"/>
        </a:p>
      </dgm:t>
    </dgm:pt>
    <dgm:pt modelId="{CD75C53D-41D0-44AD-A1D1-0827CABEC2C1}" type="pres">
      <dgm:prSet presAssocID="{4175E24A-6167-4155-A3F2-63B4E5FB64C1}" presName="root" presStyleCnt="0">
        <dgm:presLayoutVars>
          <dgm:dir/>
          <dgm:resizeHandles val="exact"/>
        </dgm:presLayoutVars>
      </dgm:prSet>
      <dgm:spPr/>
    </dgm:pt>
    <dgm:pt modelId="{EF279B89-0C8E-44A4-9DE1-2E7D7450987A}" type="pres">
      <dgm:prSet presAssocID="{4175E24A-6167-4155-A3F2-63B4E5FB64C1}" presName="container" presStyleCnt="0">
        <dgm:presLayoutVars>
          <dgm:dir/>
          <dgm:resizeHandles val="exact"/>
        </dgm:presLayoutVars>
      </dgm:prSet>
      <dgm:spPr/>
    </dgm:pt>
    <dgm:pt modelId="{335A6D46-56F4-4A75-BBFE-446978761C21}" type="pres">
      <dgm:prSet presAssocID="{46573A63-CB98-4E22-8533-0E32F7336850}" presName="compNode" presStyleCnt="0"/>
      <dgm:spPr/>
    </dgm:pt>
    <dgm:pt modelId="{D5DFCCA7-3387-4A75-9A67-F5CE4F0BE5AD}" type="pres">
      <dgm:prSet presAssocID="{46573A63-CB98-4E22-8533-0E32F7336850}" presName="iconBgRect" presStyleLbl="bgShp" presStyleIdx="0" presStyleCnt="8"/>
      <dgm:spPr/>
    </dgm:pt>
    <dgm:pt modelId="{A05E899F-98D3-47A8-8B67-C9D75EEE69D4}" type="pres">
      <dgm:prSet presAssocID="{46573A63-CB98-4E22-8533-0E32F7336850}" presName="iconRect" presStyleLbl="node1" presStyleIdx="0" presStyleCnt="8"/>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Warning"/>
        </a:ext>
      </dgm:extLst>
    </dgm:pt>
    <dgm:pt modelId="{B27F216F-4121-42B5-99C2-4BBA833514FC}" type="pres">
      <dgm:prSet presAssocID="{46573A63-CB98-4E22-8533-0E32F7336850}" presName="spaceRect" presStyleCnt="0"/>
      <dgm:spPr/>
    </dgm:pt>
    <dgm:pt modelId="{9D45C701-37B3-476F-99DF-D356361C3CD9}" type="pres">
      <dgm:prSet presAssocID="{46573A63-CB98-4E22-8533-0E32F7336850}" presName="textRect" presStyleLbl="revTx" presStyleIdx="0" presStyleCnt="8">
        <dgm:presLayoutVars>
          <dgm:chMax val="1"/>
          <dgm:chPref val="1"/>
        </dgm:presLayoutVars>
      </dgm:prSet>
      <dgm:spPr/>
    </dgm:pt>
    <dgm:pt modelId="{2317E8AB-5B1C-4D2C-9E6D-816A2E0FFB9E}" type="pres">
      <dgm:prSet presAssocID="{8E31610C-A284-4BE0-BCA3-1B989EB81CBF}" presName="sibTrans" presStyleLbl="sibTrans2D1" presStyleIdx="0" presStyleCnt="0"/>
      <dgm:spPr/>
    </dgm:pt>
    <dgm:pt modelId="{1A2A99AE-A9F4-477B-9311-6B03C9C6EDA8}" type="pres">
      <dgm:prSet presAssocID="{FAF9D546-E539-4040-BBA5-32A09C820410}" presName="compNode" presStyleCnt="0"/>
      <dgm:spPr/>
    </dgm:pt>
    <dgm:pt modelId="{01AFACED-38B5-4E6D-BC69-10314EF54BBA}" type="pres">
      <dgm:prSet presAssocID="{FAF9D546-E539-4040-BBA5-32A09C820410}" presName="iconBgRect" presStyleLbl="bgShp" presStyleIdx="1" presStyleCnt="8"/>
      <dgm:spPr/>
    </dgm:pt>
    <dgm:pt modelId="{98B0FE67-29BA-439E-8FC2-FC6CFEFF905C}" type="pres">
      <dgm:prSet presAssocID="{FAF9D546-E539-4040-BBA5-32A09C820410}" presName="iconRect" presStyleLbl="node1" presStyleIdx="1" presStyleCnt="8"/>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ar chart"/>
        </a:ext>
      </dgm:extLst>
    </dgm:pt>
    <dgm:pt modelId="{15D885C9-5810-4315-887C-DC2F74C83968}" type="pres">
      <dgm:prSet presAssocID="{FAF9D546-E539-4040-BBA5-32A09C820410}" presName="spaceRect" presStyleCnt="0"/>
      <dgm:spPr/>
    </dgm:pt>
    <dgm:pt modelId="{E7BFAD97-D36B-42DA-9674-C4F7993CA817}" type="pres">
      <dgm:prSet presAssocID="{FAF9D546-E539-4040-BBA5-32A09C820410}" presName="textRect" presStyleLbl="revTx" presStyleIdx="1" presStyleCnt="8">
        <dgm:presLayoutVars>
          <dgm:chMax val="1"/>
          <dgm:chPref val="1"/>
        </dgm:presLayoutVars>
      </dgm:prSet>
      <dgm:spPr/>
    </dgm:pt>
    <dgm:pt modelId="{F7F14266-6F38-4138-9F10-D38A6A909BDD}" type="pres">
      <dgm:prSet presAssocID="{61597DA8-11F5-44C5-B257-9E556C071509}" presName="sibTrans" presStyleLbl="sibTrans2D1" presStyleIdx="0" presStyleCnt="0"/>
      <dgm:spPr/>
    </dgm:pt>
    <dgm:pt modelId="{A06F0989-F762-437F-ADAE-33855C44B482}" type="pres">
      <dgm:prSet presAssocID="{602F3747-D506-4943-972D-FC5AB6BED30B}" presName="compNode" presStyleCnt="0"/>
      <dgm:spPr/>
    </dgm:pt>
    <dgm:pt modelId="{C06A2926-2D97-4F33-AC8F-3FE92660B634}" type="pres">
      <dgm:prSet presAssocID="{602F3747-D506-4943-972D-FC5AB6BED30B}" presName="iconBgRect" presStyleLbl="bgShp" presStyleIdx="2" presStyleCnt="8"/>
      <dgm:spPr/>
    </dgm:pt>
    <dgm:pt modelId="{177CDE39-1603-4142-A0C9-05867A2BEDE3}" type="pres">
      <dgm:prSet presAssocID="{602F3747-D506-4943-972D-FC5AB6BED30B}" presName="iconRect" presStyleLbl="node1" presStyleIdx="2" presStyleCnt="8"/>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Gauge"/>
        </a:ext>
      </dgm:extLst>
    </dgm:pt>
    <dgm:pt modelId="{29C99B03-355D-4DA5-A00E-3C758BC6179B}" type="pres">
      <dgm:prSet presAssocID="{602F3747-D506-4943-972D-FC5AB6BED30B}" presName="spaceRect" presStyleCnt="0"/>
      <dgm:spPr/>
    </dgm:pt>
    <dgm:pt modelId="{7E21DBA0-D8DC-4E97-8EAD-737FCC2F0586}" type="pres">
      <dgm:prSet presAssocID="{602F3747-D506-4943-972D-FC5AB6BED30B}" presName="textRect" presStyleLbl="revTx" presStyleIdx="2" presStyleCnt="8">
        <dgm:presLayoutVars>
          <dgm:chMax val="1"/>
          <dgm:chPref val="1"/>
        </dgm:presLayoutVars>
      </dgm:prSet>
      <dgm:spPr/>
    </dgm:pt>
    <dgm:pt modelId="{04FB44C9-CF44-4482-BBE5-E8942CB321C0}" type="pres">
      <dgm:prSet presAssocID="{CF88A69F-4AD2-408A-B42A-323949CB422B}" presName="sibTrans" presStyleLbl="sibTrans2D1" presStyleIdx="0" presStyleCnt="0"/>
      <dgm:spPr/>
    </dgm:pt>
    <dgm:pt modelId="{B2B023D9-8411-4A78-B47F-22F4DB5B6C6C}" type="pres">
      <dgm:prSet presAssocID="{91F228B9-DE14-4419-990D-7A23D3E447EE}" presName="compNode" presStyleCnt="0"/>
      <dgm:spPr/>
    </dgm:pt>
    <dgm:pt modelId="{9E7695E4-D50D-4477-AD85-2B56519E455E}" type="pres">
      <dgm:prSet presAssocID="{91F228B9-DE14-4419-990D-7A23D3E447EE}" presName="iconBgRect" presStyleLbl="bgShp" presStyleIdx="3" presStyleCnt="8"/>
      <dgm:spPr/>
    </dgm:pt>
    <dgm:pt modelId="{B0571183-E205-4E24-8501-DD9D94E6F01D}" type="pres">
      <dgm:prSet presAssocID="{91F228B9-DE14-4419-990D-7A23D3E447EE}" presName="iconRect" presStyleLbl="node1" presStyleIdx="3" presStyleCnt="8"/>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mart Phone"/>
        </a:ext>
      </dgm:extLst>
    </dgm:pt>
    <dgm:pt modelId="{335E92C0-CB31-4D7F-8852-013D6E147F01}" type="pres">
      <dgm:prSet presAssocID="{91F228B9-DE14-4419-990D-7A23D3E447EE}" presName="spaceRect" presStyleCnt="0"/>
      <dgm:spPr/>
    </dgm:pt>
    <dgm:pt modelId="{E93215B7-A5D8-4410-B5BA-AAECE5512028}" type="pres">
      <dgm:prSet presAssocID="{91F228B9-DE14-4419-990D-7A23D3E447EE}" presName="textRect" presStyleLbl="revTx" presStyleIdx="3" presStyleCnt="8">
        <dgm:presLayoutVars>
          <dgm:chMax val="1"/>
          <dgm:chPref val="1"/>
        </dgm:presLayoutVars>
      </dgm:prSet>
      <dgm:spPr/>
    </dgm:pt>
    <dgm:pt modelId="{EF54B49C-8C06-40EE-983A-6AA93983451D}" type="pres">
      <dgm:prSet presAssocID="{10C08467-F083-4F58-8A44-F2B7FCE18E19}" presName="sibTrans" presStyleLbl="sibTrans2D1" presStyleIdx="0" presStyleCnt="0"/>
      <dgm:spPr/>
    </dgm:pt>
    <dgm:pt modelId="{2EB58E7E-8DAE-44F7-9AF8-A47ADF326115}" type="pres">
      <dgm:prSet presAssocID="{5079F0AF-3288-4F50-B5D9-05CC9CFDFCE7}" presName="compNode" presStyleCnt="0"/>
      <dgm:spPr/>
    </dgm:pt>
    <dgm:pt modelId="{B50631C2-554F-4EFC-BB73-99C17B972B2C}" type="pres">
      <dgm:prSet presAssocID="{5079F0AF-3288-4F50-B5D9-05CC9CFDFCE7}" presName="iconBgRect" presStyleLbl="bgShp" presStyleIdx="4" presStyleCnt="8"/>
      <dgm:spPr/>
    </dgm:pt>
    <dgm:pt modelId="{D25A1D67-B2C7-4196-A1FE-8A95740EEC1D}" type="pres">
      <dgm:prSet presAssocID="{5079F0AF-3288-4F50-B5D9-05CC9CFDFCE7}" presName="iconRect" presStyleLbl="node1" presStyleIdx="4" presStyleCnt="8"/>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Monitor"/>
        </a:ext>
      </dgm:extLst>
    </dgm:pt>
    <dgm:pt modelId="{B3A89233-1897-4062-8C8A-C74E17DD3A70}" type="pres">
      <dgm:prSet presAssocID="{5079F0AF-3288-4F50-B5D9-05CC9CFDFCE7}" presName="spaceRect" presStyleCnt="0"/>
      <dgm:spPr/>
    </dgm:pt>
    <dgm:pt modelId="{12D554C5-D2F1-400C-B45D-F0B5CE589984}" type="pres">
      <dgm:prSet presAssocID="{5079F0AF-3288-4F50-B5D9-05CC9CFDFCE7}" presName="textRect" presStyleLbl="revTx" presStyleIdx="4" presStyleCnt="8">
        <dgm:presLayoutVars>
          <dgm:chMax val="1"/>
          <dgm:chPref val="1"/>
        </dgm:presLayoutVars>
      </dgm:prSet>
      <dgm:spPr/>
    </dgm:pt>
    <dgm:pt modelId="{F179BEE1-68C5-45F1-A21D-A84F8C3A9B2B}" type="pres">
      <dgm:prSet presAssocID="{77878808-B49E-4AC2-A232-61771BF1A1CA}" presName="sibTrans" presStyleLbl="sibTrans2D1" presStyleIdx="0" presStyleCnt="0"/>
      <dgm:spPr/>
    </dgm:pt>
    <dgm:pt modelId="{A795C808-61F2-4A77-8005-EBF38E1F043D}" type="pres">
      <dgm:prSet presAssocID="{9782EFC9-7536-49D1-B677-28052DA58379}" presName="compNode" presStyleCnt="0"/>
      <dgm:spPr/>
    </dgm:pt>
    <dgm:pt modelId="{1337052A-290D-4331-9154-0E5B9A4C79AC}" type="pres">
      <dgm:prSet presAssocID="{9782EFC9-7536-49D1-B677-28052DA58379}" presName="iconBgRect" presStyleLbl="bgShp" presStyleIdx="5" presStyleCnt="8"/>
      <dgm:spPr/>
    </dgm:pt>
    <dgm:pt modelId="{2112D6DD-0B07-469B-9A7B-075B729BDB7F}" type="pres">
      <dgm:prSet presAssocID="{9782EFC9-7536-49D1-B677-28052DA58379}" presName="iconRect" presStyleLbl="node1" presStyleIdx="5" presStyleCnt="8"/>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Gears"/>
        </a:ext>
      </dgm:extLst>
    </dgm:pt>
    <dgm:pt modelId="{FBDD3116-B8B5-4C3C-BAF6-8FDFC118E87C}" type="pres">
      <dgm:prSet presAssocID="{9782EFC9-7536-49D1-B677-28052DA58379}" presName="spaceRect" presStyleCnt="0"/>
      <dgm:spPr/>
    </dgm:pt>
    <dgm:pt modelId="{E893CE4F-C52B-4BA4-BCD2-7C30EACD20AE}" type="pres">
      <dgm:prSet presAssocID="{9782EFC9-7536-49D1-B677-28052DA58379}" presName="textRect" presStyleLbl="revTx" presStyleIdx="5" presStyleCnt="8">
        <dgm:presLayoutVars>
          <dgm:chMax val="1"/>
          <dgm:chPref val="1"/>
        </dgm:presLayoutVars>
      </dgm:prSet>
      <dgm:spPr/>
    </dgm:pt>
    <dgm:pt modelId="{9B29DC32-C067-4009-ADED-7884C514BA63}" type="pres">
      <dgm:prSet presAssocID="{38AAE287-9265-495A-B5CA-3B8BE5C9F0F3}" presName="sibTrans" presStyleLbl="sibTrans2D1" presStyleIdx="0" presStyleCnt="0"/>
      <dgm:spPr/>
    </dgm:pt>
    <dgm:pt modelId="{41B3EA56-77A5-4E92-8F95-E45B3DDE56CD}" type="pres">
      <dgm:prSet presAssocID="{519D38DF-78A6-406F-8C06-AD589F4717E0}" presName="compNode" presStyleCnt="0"/>
      <dgm:spPr/>
    </dgm:pt>
    <dgm:pt modelId="{560B1C1E-5003-4541-B1E6-717548D9CCE2}" type="pres">
      <dgm:prSet presAssocID="{519D38DF-78A6-406F-8C06-AD589F4717E0}" presName="iconBgRect" presStyleLbl="bgShp" presStyleIdx="6" presStyleCnt="8"/>
      <dgm:spPr/>
    </dgm:pt>
    <dgm:pt modelId="{907CDB34-A600-4F06-89A4-91D8B89877E0}" type="pres">
      <dgm:prSet presAssocID="{519D38DF-78A6-406F-8C06-AD589F4717E0}" presName="iconRect" presStyleLbl="node1" presStyleIdx="6" presStyleCnt="8"/>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dgm:spPr>
      <dgm:extLst>
        <a:ext uri="{E40237B7-FDA0-4F09-8148-C483321AD2D9}">
          <dgm14:cNvPr xmlns:dgm14="http://schemas.microsoft.com/office/drawing/2010/diagram" id="0" name="" descr="Bell"/>
        </a:ext>
      </dgm:extLst>
    </dgm:pt>
    <dgm:pt modelId="{3F73707F-A6B8-4C2A-8991-75E019A667A4}" type="pres">
      <dgm:prSet presAssocID="{519D38DF-78A6-406F-8C06-AD589F4717E0}" presName="spaceRect" presStyleCnt="0"/>
      <dgm:spPr/>
    </dgm:pt>
    <dgm:pt modelId="{4951FE63-4FB3-4E9A-88A1-2BED60030105}" type="pres">
      <dgm:prSet presAssocID="{519D38DF-78A6-406F-8C06-AD589F4717E0}" presName="textRect" presStyleLbl="revTx" presStyleIdx="6" presStyleCnt="8">
        <dgm:presLayoutVars>
          <dgm:chMax val="1"/>
          <dgm:chPref val="1"/>
        </dgm:presLayoutVars>
      </dgm:prSet>
      <dgm:spPr/>
    </dgm:pt>
    <dgm:pt modelId="{BC86262A-C42F-4F8F-AB37-838147A5A839}" type="pres">
      <dgm:prSet presAssocID="{6DA1AC78-9A64-44C0-BBF4-7CDA8C366C80}" presName="sibTrans" presStyleLbl="sibTrans2D1" presStyleIdx="0" presStyleCnt="0"/>
      <dgm:spPr/>
    </dgm:pt>
    <dgm:pt modelId="{20F24E63-0DCD-491E-BA10-3B4B6F81722F}" type="pres">
      <dgm:prSet presAssocID="{A707A6A3-9513-4026-9A31-C9C9DD573412}" presName="compNode" presStyleCnt="0"/>
      <dgm:spPr/>
    </dgm:pt>
    <dgm:pt modelId="{585EB9FD-2121-4806-963E-D06F13513919}" type="pres">
      <dgm:prSet presAssocID="{A707A6A3-9513-4026-9A31-C9C9DD573412}" presName="iconBgRect" presStyleLbl="bgShp" presStyleIdx="7" presStyleCnt="8"/>
      <dgm:spPr/>
    </dgm:pt>
    <dgm:pt modelId="{96C2CDC7-2557-41C9-9BDB-94DAF608EE0A}" type="pres">
      <dgm:prSet presAssocID="{A707A6A3-9513-4026-9A31-C9C9DD573412}" presName="iconRect" presStyleLbl="node1" presStyleIdx="7" presStyleCnt="8"/>
      <dgm:spPr>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a:ln>
          <a:noFill/>
        </a:ln>
      </dgm:spPr>
      <dgm:extLst>
        <a:ext uri="{E40237B7-FDA0-4F09-8148-C483321AD2D9}">
          <dgm14:cNvPr xmlns:dgm14="http://schemas.microsoft.com/office/drawing/2010/diagram" id="0" name="" descr="Processor"/>
        </a:ext>
      </dgm:extLst>
    </dgm:pt>
    <dgm:pt modelId="{4BA42673-2F68-48FC-B384-DE2DA277B4CC}" type="pres">
      <dgm:prSet presAssocID="{A707A6A3-9513-4026-9A31-C9C9DD573412}" presName="spaceRect" presStyleCnt="0"/>
      <dgm:spPr/>
    </dgm:pt>
    <dgm:pt modelId="{43288FF8-13CB-4C79-A030-159DBB0D3B78}" type="pres">
      <dgm:prSet presAssocID="{A707A6A3-9513-4026-9A31-C9C9DD573412}" presName="textRect" presStyleLbl="revTx" presStyleIdx="7" presStyleCnt="8">
        <dgm:presLayoutVars>
          <dgm:chMax val="1"/>
          <dgm:chPref val="1"/>
        </dgm:presLayoutVars>
      </dgm:prSet>
      <dgm:spPr/>
    </dgm:pt>
  </dgm:ptLst>
  <dgm:cxnLst>
    <dgm:cxn modelId="{A47C2000-E7B7-49CA-8304-761692878C54}" type="presOf" srcId="{602F3747-D506-4943-972D-FC5AB6BED30B}" destId="{7E21DBA0-D8DC-4E97-8EAD-737FCC2F0586}" srcOrd="0" destOrd="0" presId="urn:microsoft.com/office/officeart/2018/2/layout/IconCircleList"/>
    <dgm:cxn modelId="{36632D0E-4867-4D5A-8AB1-5C3BE01A7F8D}" type="presOf" srcId="{38AAE287-9265-495A-B5CA-3B8BE5C9F0F3}" destId="{9B29DC32-C067-4009-ADED-7884C514BA63}" srcOrd="0" destOrd="0" presId="urn:microsoft.com/office/officeart/2018/2/layout/IconCircleList"/>
    <dgm:cxn modelId="{A8317116-A9D9-472F-90D2-6A4CE8C58BAC}" srcId="{4175E24A-6167-4155-A3F2-63B4E5FB64C1}" destId="{519D38DF-78A6-406F-8C06-AD589F4717E0}" srcOrd="6" destOrd="0" parTransId="{D69A6838-D397-4824-9CE9-A1BABE6D552B}" sibTransId="{6DA1AC78-9A64-44C0-BBF4-7CDA8C366C80}"/>
    <dgm:cxn modelId="{7A933720-75B0-4D19-AB33-09497CE0BB36}" type="presOf" srcId="{6DA1AC78-9A64-44C0-BBF4-7CDA8C366C80}" destId="{BC86262A-C42F-4F8F-AB37-838147A5A839}" srcOrd="0" destOrd="0" presId="urn:microsoft.com/office/officeart/2018/2/layout/IconCircleList"/>
    <dgm:cxn modelId="{C943902B-4C66-4B72-9879-9ECF78898B8D}" type="presOf" srcId="{9782EFC9-7536-49D1-B677-28052DA58379}" destId="{E893CE4F-C52B-4BA4-BCD2-7C30EACD20AE}" srcOrd="0" destOrd="0" presId="urn:microsoft.com/office/officeart/2018/2/layout/IconCircleList"/>
    <dgm:cxn modelId="{AC7CA25B-BA51-4344-BC7F-AEDD5CB698C1}" srcId="{4175E24A-6167-4155-A3F2-63B4E5FB64C1}" destId="{A707A6A3-9513-4026-9A31-C9C9DD573412}" srcOrd="7" destOrd="0" parTransId="{81F09192-501A-40B9-8AF2-E7AC8667DAA2}" sibTransId="{C85D1952-3516-4291-BC76-8612A89E9C9A}"/>
    <dgm:cxn modelId="{79296266-BBC2-4579-8D59-961D329C864C}" type="presOf" srcId="{5079F0AF-3288-4F50-B5D9-05CC9CFDFCE7}" destId="{12D554C5-D2F1-400C-B45D-F0B5CE589984}" srcOrd="0" destOrd="0" presId="urn:microsoft.com/office/officeart/2018/2/layout/IconCircleList"/>
    <dgm:cxn modelId="{4422C14F-FC7F-4A5A-8A54-E3F7067C0CA2}" srcId="{4175E24A-6167-4155-A3F2-63B4E5FB64C1}" destId="{46573A63-CB98-4E22-8533-0E32F7336850}" srcOrd="0" destOrd="0" parTransId="{2B9EA7AB-128A-457E-ADC4-0667F6C61AA2}" sibTransId="{8E31610C-A284-4BE0-BCA3-1B989EB81CBF}"/>
    <dgm:cxn modelId="{DC9E8550-CA72-4DD9-B5F0-C443E594560C}" type="presOf" srcId="{8E31610C-A284-4BE0-BCA3-1B989EB81CBF}" destId="{2317E8AB-5B1C-4D2C-9E6D-816A2E0FFB9E}" srcOrd="0" destOrd="0" presId="urn:microsoft.com/office/officeart/2018/2/layout/IconCircleList"/>
    <dgm:cxn modelId="{1FEB7271-16EF-4B1E-8A91-947BDAF192B5}" type="presOf" srcId="{CF88A69F-4AD2-408A-B42A-323949CB422B}" destId="{04FB44C9-CF44-4482-BBE5-E8942CB321C0}" srcOrd="0" destOrd="0" presId="urn:microsoft.com/office/officeart/2018/2/layout/IconCircleList"/>
    <dgm:cxn modelId="{A15E9159-FC58-4C8A-9903-7EB4FA720499}" srcId="{4175E24A-6167-4155-A3F2-63B4E5FB64C1}" destId="{91F228B9-DE14-4419-990D-7A23D3E447EE}" srcOrd="3" destOrd="0" parTransId="{E9C85C22-50EA-40D1-83C8-58DCBA457119}" sibTransId="{10C08467-F083-4F58-8A44-F2B7FCE18E19}"/>
    <dgm:cxn modelId="{2EFA807A-4571-487C-BD5A-C237C2E47E0A}" type="presOf" srcId="{A707A6A3-9513-4026-9A31-C9C9DD573412}" destId="{43288FF8-13CB-4C79-A030-159DBB0D3B78}" srcOrd="0" destOrd="0" presId="urn:microsoft.com/office/officeart/2018/2/layout/IconCircleList"/>
    <dgm:cxn modelId="{DD2CDC7F-A827-4CDA-A267-A34D296873B4}" type="presOf" srcId="{FAF9D546-E539-4040-BBA5-32A09C820410}" destId="{E7BFAD97-D36B-42DA-9674-C4F7993CA817}" srcOrd="0" destOrd="0" presId="urn:microsoft.com/office/officeart/2018/2/layout/IconCircleList"/>
    <dgm:cxn modelId="{C7E20386-7792-440E-8C25-236DDD6B9E52}" type="presOf" srcId="{61597DA8-11F5-44C5-B257-9E556C071509}" destId="{F7F14266-6F38-4138-9F10-D38A6A909BDD}" srcOrd="0" destOrd="0" presId="urn:microsoft.com/office/officeart/2018/2/layout/IconCircleList"/>
    <dgm:cxn modelId="{54890E86-5C6B-4342-9649-154C77C25CB8}" srcId="{4175E24A-6167-4155-A3F2-63B4E5FB64C1}" destId="{5079F0AF-3288-4F50-B5D9-05CC9CFDFCE7}" srcOrd="4" destOrd="0" parTransId="{475535DE-B5D0-41DC-87C5-C4050743ABA2}" sibTransId="{77878808-B49E-4AC2-A232-61771BF1A1CA}"/>
    <dgm:cxn modelId="{F95F0687-97C6-4A72-BB1C-759520E94146}" type="presOf" srcId="{4175E24A-6167-4155-A3F2-63B4E5FB64C1}" destId="{CD75C53D-41D0-44AD-A1D1-0827CABEC2C1}" srcOrd="0" destOrd="0" presId="urn:microsoft.com/office/officeart/2018/2/layout/IconCircleList"/>
    <dgm:cxn modelId="{662A3A8F-4F1D-44C9-98AF-D4664376D611}" type="presOf" srcId="{519D38DF-78A6-406F-8C06-AD589F4717E0}" destId="{4951FE63-4FB3-4E9A-88A1-2BED60030105}" srcOrd="0" destOrd="0" presId="urn:microsoft.com/office/officeart/2018/2/layout/IconCircleList"/>
    <dgm:cxn modelId="{09304892-011F-4275-85BB-7E203076271B}" type="presOf" srcId="{46573A63-CB98-4E22-8533-0E32F7336850}" destId="{9D45C701-37B3-476F-99DF-D356361C3CD9}" srcOrd="0" destOrd="0" presId="urn:microsoft.com/office/officeart/2018/2/layout/IconCircleList"/>
    <dgm:cxn modelId="{703DDDA8-0DFC-421F-90E6-A8FE0BB89F18}" type="presOf" srcId="{10C08467-F083-4F58-8A44-F2B7FCE18E19}" destId="{EF54B49C-8C06-40EE-983A-6AA93983451D}" srcOrd="0" destOrd="0" presId="urn:microsoft.com/office/officeart/2018/2/layout/IconCircleList"/>
    <dgm:cxn modelId="{C54869AD-42D4-4D56-9D6C-C58293E4A6CC}" srcId="{4175E24A-6167-4155-A3F2-63B4E5FB64C1}" destId="{9782EFC9-7536-49D1-B677-28052DA58379}" srcOrd="5" destOrd="0" parTransId="{B2ACAD86-ED62-49B5-A606-7738BCFDDC83}" sibTransId="{38AAE287-9265-495A-B5CA-3B8BE5C9F0F3}"/>
    <dgm:cxn modelId="{FEBBC5E1-7191-4959-B1D5-E60B5A7C6242}" srcId="{4175E24A-6167-4155-A3F2-63B4E5FB64C1}" destId="{FAF9D546-E539-4040-BBA5-32A09C820410}" srcOrd="1" destOrd="0" parTransId="{AC2985EB-C724-4519-B037-ECCF1BAAA798}" sibTransId="{61597DA8-11F5-44C5-B257-9E556C071509}"/>
    <dgm:cxn modelId="{F6EC3DE3-91C9-42FA-AC95-0B9B9EFBFA78}" srcId="{4175E24A-6167-4155-A3F2-63B4E5FB64C1}" destId="{602F3747-D506-4943-972D-FC5AB6BED30B}" srcOrd="2" destOrd="0" parTransId="{5CD17B7A-A90C-4551-BFCA-D10975403083}" sibTransId="{CF88A69F-4AD2-408A-B42A-323949CB422B}"/>
    <dgm:cxn modelId="{B50F9EEE-9199-4B97-BD8A-A5FC5BB503C7}" type="presOf" srcId="{91F228B9-DE14-4419-990D-7A23D3E447EE}" destId="{E93215B7-A5D8-4410-B5BA-AAECE5512028}" srcOrd="0" destOrd="0" presId="urn:microsoft.com/office/officeart/2018/2/layout/IconCircleList"/>
    <dgm:cxn modelId="{120DFEF6-7FC5-42FE-8925-38106B949A76}" type="presOf" srcId="{77878808-B49E-4AC2-A232-61771BF1A1CA}" destId="{F179BEE1-68C5-45F1-A21D-A84F8C3A9B2B}" srcOrd="0" destOrd="0" presId="urn:microsoft.com/office/officeart/2018/2/layout/IconCircleList"/>
    <dgm:cxn modelId="{F258B248-4545-479A-B2C9-94CFBCAFA8BB}" type="presParOf" srcId="{CD75C53D-41D0-44AD-A1D1-0827CABEC2C1}" destId="{EF279B89-0C8E-44A4-9DE1-2E7D7450987A}" srcOrd="0" destOrd="0" presId="urn:microsoft.com/office/officeart/2018/2/layout/IconCircleList"/>
    <dgm:cxn modelId="{419BE1E9-F780-4670-9159-302751327DCB}" type="presParOf" srcId="{EF279B89-0C8E-44A4-9DE1-2E7D7450987A}" destId="{335A6D46-56F4-4A75-BBFE-446978761C21}" srcOrd="0" destOrd="0" presId="urn:microsoft.com/office/officeart/2018/2/layout/IconCircleList"/>
    <dgm:cxn modelId="{F1E2EE79-4FA4-4FF9-864E-F51023B0E1D5}" type="presParOf" srcId="{335A6D46-56F4-4A75-BBFE-446978761C21}" destId="{D5DFCCA7-3387-4A75-9A67-F5CE4F0BE5AD}" srcOrd="0" destOrd="0" presId="urn:microsoft.com/office/officeart/2018/2/layout/IconCircleList"/>
    <dgm:cxn modelId="{CA73711F-6200-425C-8D27-D00951D3C3E0}" type="presParOf" srcId="{335A6D46-56F4-4A75-BBFE-446978761C21}" destId="{A05E899F-98D3-47A8-8B67-C9D75EEE69D4}" srcOrd="1" destOrd="0" presId="urn:microsoft.com/office/officeart/2018/2/layout/IconCircleList"/>
    <dgm:cxn modelId="{C8FBCBBA-E475-4D9A-AC8E-8ABAB7375981}" type="presParOf" srcId="{335A6D46-56F4-4A75-BBFE-446978761C21}" destId="{B27F216F-4121-42B5-99C2-4BBA833514FC}" srcOrd="2" destOrd="0" presId="urn:microsoft.com/office/officeart/2018/2/layout/IconCircleList"/>
    <dgm:cxn modelId="{37C69873-F5D4-44C7-9EC3-8F0D1CAA6DAA}" type="presParOf" srcId="{335A6D46-56F4-4A75-BBFE-446978761C21}" destId="{9D45C701-37B3-476F-99DF-D356361C3CD9}" srcOrd="3" destOrd="0" presId="urn:microsoft.com/office/officeart/2018/2/layout/IconCircleList"/>
    <dgm:cxn modelId="{A6A20C15-C366-4100-93C9-99542B3CDAEB}" type="presParOf" srcId="{EF279B89-0C8E-44A4-9DE1-2E7D7450987A}" destId="{2317E8AB-5B1C-4D2C-9E6D-816A2E0FFB9E}" srcOrd="1" destOrd="0" presId="urn:microsoft.com/office/officeart/2018/2/layout/IconCircleList"/>
    <dgm:cxn modelId="{37AF5733-FB9F-4A48-B1C1-02A0AA48528B}" type="presParOf" srcId="{EF279B89-0C8E-44A4-9DE1-2E7D7450987A}" destId="{1A2A99AE-A9F4-477B-9311-6B03C9C6EDA8}" srcOrd="2" destOrd="0" presId="urn:microsoft.com/office/officeart/2018/2/layout/IconCircleList"/>
    <dgm:cxn modelId="{759AD6BA-43A6-4BAE-BA54-05BB7D3DECA7}" type="presParOf" srcId="{1A2A99AE-A9F4-477B-9311-6B03C9C6EDA8}" destId="{01AFACED-38B5-4E6D-BC69-10314EF54BBA}" srcOrd="0" destOrd="0" presId="urn:microsoft.com/office/officeart/2018/2/layout/IconCircleList"/>
    <dgm:cxn modelId="{5DD80584-EA4F-4697-910F-3D54E7B21085}" type="presParOf" srcId="{1A2A99AE-A9F4-477B-9311-6B03C9C6EDA8}" destId="{98B0FE67-29BA-439E-8FC2-FC6CFEFF905C}" srcOrd="1" destOrd="0" presId="urn:microsoft.com/office/officeart/2018/2/layout/IconCircleList"/>
    <dgm:cxn modelId="{8610CDB5-C317-445D-B591-479A4AC095A6}" type="presParOf" srcId="{1A2A99AE-A9F4-477B-9311-6B03C9C6EDA8}" destId="{15D885C9-5810-4315-887C-DC2F74C83968}" srcOrd="2" destOrd="0" presId="urn:microsoft.com/office/officeart/2018/2/layout/IconCircleList"/>
    <dgm:cxn modelId="{B1C75F10-CF70-4807-B035-C6E2D0D34D9E}" type="presParOf" srcId="{1A2A99AE-A9F4-477B-9311-6B03C9C6EDA8}" destId="{E7BFAD97-D36B-42DA-9674-C4F7993CA817}" srcOrd="3" destOrd="0" presId="urn:microsoft.com/office/officeart/2018/2/layout/IconCircleList"/>
    <dgm:cxn modelId="{A819DF38-5C33-4FB9-B595-0E70A5E54458}" type="presParOf" srcId="{EF279B89-0C8E-44A4-9DE1-2E7D7450987A}" destId="{F7F14266-6F38-4138-9F10-D38A6A909BDD}" srcOrd="3" destOrd="0" presId="urn:microsoft.com/office/officeart/2018/2/layout/IconCircleList"/>
    <dgm:cxn modelId="{B5A2CA67-5EB2-4D19-A237-228FDBF0A837}" type="presParOf" srcId="{EF279B89-0C8E-44A4-9DE1-2E7D7450987A}" destId="{A06F0989-F762-437F-ADAE-33855C44B482}" srcOrd="4" destOrd="0" presId="urn:microsoft.com/office/officeart/2018/2/layout/IconCircleList"/>
    <dgm:cxn modelId="{82CCC32E-59C5-4A56-8091-4B7D8D083932}" type="presParOf" srcId="{A06F0989-F762-437F-ADAE-33855C44B482}" destId="{C06A2926-2D97-4F33-AC8F-3FE92660B634}" srcOrd="0" destOrd="0" presId="urn:microsoft.com/office/officeart/2018/2/layout/IconCircleList"/>
    <dgm:cxn modelId="{1DE56AB3-40F3-429E-A618-0749A74D3642}" type="presParOf" srcId="{A06F0989-F762-437F-ADAE-33855C44B482}" destId="{177CDE39-1603-4142-A0C9-05867A2BEDE3}" srcOrd="1" destOrd="0" presId="urn:microsoft.com/office/officeart/2018/2/layout/IconCircleList"/>
    <dgm:cxn modelId="{4101A0A2-1B7F-4163-A1C9-80132353092C}" type="presParOf" srcId="{A06F0989-F762-437F-ADAE-33855C44B482}" destId="{29C99B03-355D-4DA5-A00E-3C758BC6179B}" srcOrd="2" destOrd="0" presId="urn:microsoft.com/office/officeart/2018/2/layout/IconCircleList"/>
    <dgm:cxn modelId="{69ACC580-78A4-4E48-B081-C94C7E9CAC8A}" type="presParOf" srcId="{A06F0989-F762-437F-ADAE-33855C44B482}" destId="{7E21DBA0-D8DC-4E97-8EAD-737FCC2F0586}" srcOrd="3" destOrd="0" presId="urn:microsoft.com/office/officeart/2018/2/layout/IconCircleList"/>
    <dgm:cxn modelId="{38D08F98-6785-4D36-BF3E-952BC255674E}" type="presParOf" srcId="{EF279B89-0C8E-44A4-9DE1-2E7D7450987A}" destId="{04FB44C9-CF44-4482-BBE5-E8942CB321C0}" srcOrd="5" destOrd="0" presId="urn:microsoft.com/office/officeart/2018/2/layout/IconCircleList"/>
    <dgm:cxn modelId="{AFDD5BA9-5C89-4D3A-A456-843C88551E16}" type="presParOf" srcId="{EF279B89-0C8E-44A4-9DE1-2E7D7450987A}" destId="{B2B023D9-8411-4A78-B47F-22F4DB5B6C6C}" srcOrd="6" destOrd="0" presId="urn:microsoft.com/office/officeart/2018/2/layout/IconCircleList"/>
    <dgm:cxn modelId="{37823EB3-8017-4634-977C-9D394A722A2C}" type="presParOf" srcId="{B2B023D9-8411-4A78-B47F-22F4DB5B6C6C}" destId="{9E7695E4-D50D-4477-AD85-2B56519E455E}" srcOrd="0" destOrd="0" presId="urn:microsoft.com/office/officeart/2018/2/layout/IconCircleList"/>
    <dgm:cxn modelId="{EBB0D9BD-FCE5-491D-977C-6E9BD246136A}" type="presParOf" srcId="{B2B023D9-8411-4A78-B47F-22F4DB5B6C6C}" destId="{B0571183-E205-4E24-8501-DD9D94E6F01D}" srcOrd="1" destOrd="0" presId="urn:microsoft.com/office/officeart/2018/2/layout/IconCircleList"/>
    <dgm:cxn modelId="{62B2A06D-5307-4773-B294-245A2A084CFD}" type="presParOf" srcId="{B2B023D9-8411-4A78-B47F-22F4DB5B6C6C}" destId="{335E92C0-CB31-4D7F-8852-013D6E147F01}" srcOrd="2" destOrd="0" presId="urn:microsoft.com/office/officeart/2018/2/layout/IconCircleList"/>
    <dgm:cxn modelId="{6932102E-E82B-420C-B7C2-0BD28BE49825}" type="presParOf" srcId="{B2B023D9-8411-4A78-B47F-22F4DB5B6C6C}" destId="{E93215B7-A5D8-4410-B5BA-AAECE5512028}" srcOrd="3" destOrd="0" presId="urn:microsoft.com/office/officeart/2018/2/layout/IconCircleList"/>
    <dgm:cxn modelId="{56ED6139-00F8-4C97-9CCB-C4585C49DD1E}" type="presParOf" srcId="{EF279B89-0C8E-44A4-9DE1-2E7D7450987A}" destId="{EF54B49C-8C06-40EE-983A-6AA93983451D}" srcOrd="7" destOrd="0" presId="urn:microsoft.com/office/officeart/2018/2/layout/IconCircleList"/>
    <dgm:cxn modelId="{5D6F8763-82E4-44CF-BEB9-93B64250AD11}" type="presParOf" srcId="{EF279B89-0C8E-44A4-9DE1-2E7D7450987A}" destId="{2EB58E7E-8DAE-44F7-9AF8-A47ADF326115}" srcOrd="8" destOrd="0" presId="urn:microsoft.com/office/officeart/2018/2/layout/IconCircleList"/>
    <dgm:cxn modelId="{1129ED67-3FBA-4C3F-8027-2334D83756A7}" type="presParOf" srcId="{2EB58E7E-8DAE-44F7-9AF8-A47ADF326115}" destId="{B50631C2-554F-4EFC-BB73-99C17B972B2C}" srcOrd="0" destOrd="0" presId="urn:microsoft.com/office/officeart/2018/2/layout/IconCircleList"/>
    <dgm:cxn modelId="{B0AD4825-364A-46F1-802E-9181C4DBDF61}" type="presParOf" srcId="{2EB58E7E-8DAE-44F7-9AF8-A47ADF326115}" destId="{D25A1D67-B2C7-4196-A1FE-8A95740EEC1D}" srcOrd="1" destOrd="0" presId="urn:microsoft.com/office/officeart/2018/2/layout/IconCircleList"/>
    <dgm:cxn modelId="{AF1333FF-7879-4C84-B49D-5F75C5D4E7D7}" type="presParOf" srcId="{2EB58E7E-8DAE-44F7-9AF8-A47ADF326115}" destId="{B3A89233-1897-4062-8C8A-C74E17DD3A70}" srcOrd="2" destOrd="0" presId="urn:microsoft.com/office/officeart/2018/2/layout/IconCircleList"/>
    <dgm:cxn modelId="{0E035612-53B7-4890-8FE4-6349E9D9624E}" type="presParOf" srcId="{2EB58E7E-8DAE-44F7-9AF8-A47ADF326115}" destId="{12D554C5-D2F1-400C-B45D-F0B5CE589984}" srcOrd="3" destOrd="0" presId="urn:microsoft.com/office/officeart/2018/2/layout/IconCircleList"/>
    <dgm:cxn modelId="{1EDDC199-7D0C-4521-A82D-C776643897B0}" type="presParOf" srcId="{EF279B89-0C8E-44A4-9DE1-2E7D7450987A}" destId="{F179BEE1-68C5-45F1-A21D-A84F8C3A9B2B}" srcOrd="9" destOrd="0" presId="urn:microsoft.com/office/officeart/2018/2/layout/IconCircleList"/>
    <dgm:cxn modelId="{886AF044-341B-4580-8D8E-5C57B3BD3D5C}" type="presParOf" srcId="{EF279B89-0C8E-44A4-9DE1-2E7D7450987A}" destId="{A795C808-61F2-4A77-8005-EBF38E1F043D}" srcOrd="10" destOrd="0" presId="urn:microsoft.com/office/officeart/2018/2/layout/IconCircleList"/>
    <dgm:cxn modelId="{743C631C-FC95-4BF1-A81D-BCEE15549BB7}" type="presParOf" srcId="{A795C808-61F2-4A77-8005-EBF38E1F043D}" destId="{1337052A-290D-4331-9154-0E5B9A4C79AC}" srcOrd="0" destOrd="0" presId="urn:microsoft.com/office/officeart/2018/2/layout/IconCircleList"/>
    <dgm:cxn modelId="{2C648FAC-A10A-466B-B1FB-CE6977B92A61}" type="presParOf" srcId="{A795C808-61F2-4A77-8005-EBF38E1F043D}" destId="{2112D6DD-0B07-469B-9A7B-075B729BDB7F}" srcOrd="1" destOrd="0" presId="urn:microsoft.com/office/officeart/2018/2/layout/IconCircleList"/>
    <dgm:cxn modelId="{E6E145EE-A2A9-4D4A-A4C9-55E46898C815}" type="presParOf" srcId="{A795C808-61F2-4A77-8005-EBF38E1F043D}" destId="{FBDD3116-B8B5-4C3C-BAF6-8FDFC118E87C}" srcOrd="2" destOrd="0" presId="urn:microsoft.com/office/officeart/2018/2/layout/IconCircleList"/>
    <dgm:cxn modelId="{7C7131D3-1B03-467E-A536-2D9219F4C494}" type="presParOf" srcId="{A795C808-61F2-4A77-8005-EBF38E1F043D}" destId="{E893CE4F-C52B-4BA4-BCD2-7C30EACD20AE}" srcOrd="3" destOrd="0" presId="urn:microsoft.com/office/officeart/2018/2/layout/IconCircleList"/>
    <dgm:cxn modelId="{B94788A6-8308-4899-955F-5942B927EE48}" type="presParOf" srcId="{EF279B89-0C8E-44A4-9DE1-2E7D7450987A}" destId="{9B29DC32-C067-4009-ADED-7884C514BA63}" srcOrd="11" destOrd="0" presId="urn:microsoft.com/office/officeart/2018/2/layout/IconCircleList"/>
    <dgm:cxn modelId="{7E04E6FF-DDD3-4A95-A1AD-AFCC1FEDA345}" type="presParOf" srcId="{EF279B89-0C8E-44A4-9DE1-2E7D7450987A}" destId="{41B3EA56-77A5-4E92-8F95-E45B3DDE56CD}" srcOrd="12" destOrd="0" presId="urn:microsoft.com/office/officeart/2018/2/layout/IconCircleList"/>
    <dgm:cxn modelId="{F14BB23A-EE57-40F2-96EB-9313566F3FBC}" type="presParOf" srcId="{41B3EA56-77A5-4E92-8F95-E45B3DDE56CD}" destId="{560B1C1E-5003-4541-B1E6-717548D9CCE2}" srcOrd="0" destOrd="0" presId="urn:microsoft.com/office/officeart/2018/2/layout/IconCircleList"/>
    <dgm:cxn modelId="{8978CBBC-3978-450D-87A7-3953A2E85EA0}" type="presParOf" srcId="{41B3EA56-77A5-4E92-8F95-E45B3DDE56CD}" destId="{907CDB34-A600-4F06-89A4-91D8B89877E0}" srcOrd="1" destOrd="0" presId="urn:microsoft.com/office/officeart/2018/2/layout/IconCircleList"/>
    <dgm:cxn modelId="{B14BFF5C-030B-463A-9B80-90AE2B6D599C}" type="presParOf" srcId="{41B3EA56-77A5-4E92-8F95-E45B3DDE56CD}" destId="{3F73707F-A6B8-4C2A-8991-75E019A667A4}" srcOrd="2" destOrd="0" presId="urn:microsoft.com/office/officeart/2018/2/layout/IconCircleList"/>
    <dgm:cxn modelId="{8D91745A-E820-4BCA-BD80-8C4E821291EC}" type="presParOf" srcId="{41B3EA56-77A5-4E92-8F95-E45B3DDE56CD}" destId="{4951FE63-4FB3-4E9A-88A1-2BED60030105}" srcOrd="3" destOrd="0" presId="urn:microsoft.com/office/officeart/2018/2/layout/IconCircleList"/>
    <dgm:cxn modelId="{AC2CD6F9-9FEC-4CA7-893C-2DDA510ECEFA}" type="presParOf" srcId="{EF279B89-0C8E-44A4-9DE1-2E7D7450987A}" destId="{BC86262A-C42F-4F8F-AB37-838147A5A839}" srcOrd="13" destOrd="0" presId="urn:microsoft.com/office/officeart/2018/2/layout/IconCircleList"/>
    <dgm:cxn modelId="{A9D8AB3A-B12C-4F53-97AC-2E682DED1A43}" type="presParOf" srcId="{EF279B89-0C8E-44A4-9DE1-2E7D7450987A}" destId="{20F24E63-0DCD-491E-BA10-3B4B6F81722F}" srcOrd="14" destOrd="0" presId="urn:microsoft.com/office/officeart/2018/2/layout/IconCircleList"/>
    <dgm:cxn modelId="{00A95C3F-F21E-4F19-9B55-E11EC81DFDED}" type="presParOf" srcId="{20F24E63-0DCD-491E-BA10-3B4B6F81722F}" destId="{585EB9FD-2121-4806-963E-D06F13513919}" srcOrd="0" destOrd="0" presId="urn:microsoft.com/office/officeart/2018/2/layout/IconCircleList"/>
    <dgm:cxn modelId="{D7B53CA1-1D9F-449E-A515-10FAD6635295}" type="presParOf" srcId="{20F24E63-0DCD-491E-BA10-3B4B6F81722F}" destId="{96C2CDC7-2557-41C9-9BDB-94DAF608EE0A}" srcOrd="1" destOrd="0" presId="urn:microsoft.com/office/officeart/2018/2/layout/IconCircleList"/>
    <dgm:cxn modelId="{655D73A9-9289-4B5D-8A80-60244A24E696}" type="presParOf" srcId="{20F24E63-0DCD-491E-BA10-3B4B6F81722F}" destId="{4BA42673-2F68-48FC-B384-DE2DA277B4CC}" srcOrd="2" destOrd="0" presId="urn:microsoft.com/office/officeart/2018/2/layout/IconCircleList"/>
    <dgm:cxn modelId="{B9967EAC-78D7-498D-8F29-3376A1ED8458}" type="presParOf" srcId="{20F24E63-0DCD-491E-BA10-3B4B6F81722F}" destId="{43288FF8-13CB-4C79-A030-159DBB0D3B78}"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2CE0CC11-3EB3-481A-B33B-679834FA2651}" type="doc">
      <dgm:prSet loTypeId="urn:microsoft.com/office/officeart/2016/7/layout/VerticalDownArrowProcess" loCatId="process" qsTypeId="urn:microsoft.com/office/officeart/2005/8/quickstyle/simple2" qsCatId="simple" csTypeId="urn:microsoft.com/office/officeart/2005/8/colors/accent1_2" csCatId="accent1"/>
      <dgm:spPr/>
      <dgm:t>
        <a:bodyPr/>
        <a:lstStyle/>
        <a:p>
          <a:endParaRPr lang="en-US"/>
        </a:p>
      </dgm:t>
    </dgm:pt>
    <dgm:pt modelId="{0EF67CF5-A0CB-4316-84E9-1AF1D941EB89}">
      <dgm:prSet/>
      <dgm:spPr/>
      <dgm:t>
        <a:bodyPr/>
        <a:lstStyle/>
        <a:p>
          <a:r>
            <a:rPr lang="en-US"/>
            <a:t>Open</a:t>
          </a:r>
        </a:p>
      </dgm:t>
    </dgm:pt>
    <dgm:pt modelId="{D1938AFE-FDB9-4314-8EAC-D71E60C558B3}" type="parTrans" cxnId="{E853DC3D-6416-43FC-B8F6-2DDE7EFED467}">
      <dgm:prSet/>
      <dgm:spPr/>
      <dgm:t>
        <a:bodyPr/>
        <a:lstStyle/>
        <a:p>
          <a:endParaRPr lang="en-US"/>
        </a:p>
      </dgm:t>
    </dgm:pt>
    <dgm:pt modelId="{CBA46DD5-842D-4F99-B0F3-096660E0260D}" type="sibTrans" cxnId="{E853DC3D-6416-43FC-B8F6-2DDE7EFED467}">
      <dgm:prSet/>
      <dgm:spPr/>
      <dgm:t>
        <a:bodyPr/>
        <a:lstStyle/>
        <a:p>
          <a:endParaRPr lang="en-US"/>
        </a:p>
      </dgm:t>
    </dgm:pt>
    <dgm:pt modelId="{E6BE2DD0-7FFB-46FA-BBF3-9A940352EE0B}">
      <dgm:prSet/>
      <dgm:spPr/>
      <dgm:t>
        <a:bodyPr/>
        <a:lstStyle/>
        <a:p>
          <a:r>
            <a:rPr lang="en-US"/>
            <a:t>Open the solution in Visual Studio</a:t>
          </a:r>
        </a:p>
      </dgm:t>
    </dgm:pt>
    <dgm:pt modelId="{2015A501-3358-4F54-A92E-85DFC8E70643}" type="parTrans" cxnId="{DD5F9784-714E-4B7E-A631-EE7D32EC8932}">
      <dgm:prSet/>
      <dgm:spPr/>
      <dgm:t>
        <a:bodyPr/>
        <a:lstStyle/>
        <a:p>
          <a:endParaRPr lang="en-US"/>
        </a:p>
      </dgm:t>
    </dgm:pt>
    <dgm:pt modelId="{CBF30784-B898-4749-8F0B-F805A6EDB33E}" type="sibTrans" cxnId="{DD5F9784-714E-4B7E-A631-EE7D32EC8932}">
      <dgm:prSet/>
      <dgm:spPr/>
      <dgm:t>
        <a:bodyPr/>
        <a:lstStyle/>
        <a:p>
          <a:endParaRPr lang="en-US"/>
        </a:p>
      </dgm:t>
    </dgm:pt>
    <dgm:pt modelId="{A3BA90E0-381E-4395-B891-20C05D2463AC}">
      <dgm:prSet/>
      <dgm:spPr/>
      <dgm:t>
        <a:bodyPr/>
        <a:lstStyle/>
        <a:p>
          <a:r>
            <a:rPr lang="en-US"/>
            <a:t>Install</a:t>
          </a:r>
        </a:p>
      </dgm:t>
    </dgm:pt>
    <dgm:pt modelId="{98EA1668-09AD-455C-B9D4-DBDCFD1141CD}" type="parTrans" cxnId="{3E2169AA-FE18-45FC-BC82-0B331113D66D}">
      <dgm:prSet/>
      <dgm:spPr/>
      <dgm:t>
        <a:bodyPr/>
        <a:lstStyle/>
        <a:p>
          <a:endParaRPr lang="en-US"/>
        </a:p>
      </dgm:t>
    </dgm:pt>
    <dgm:pt modelId="{74A84506-40F1-4C6C-8FFA-54DA4706E53A}" type="sibTrans" cxnId="{3E2169AA-FE18-45FC-BC82-0B331113D66D}">
      <dgm:prSet/>
      <dgm:spPr/>
      <dgm:t>
        <a:bodyPr/>
        <a:lstStyle/>
        <a:p>
          <a:endParaRPr lang="en-US"/>
        </a:p>
      </dgm:t>
    </dgm:pt>
    <dgm:pt modelId="{8FCDE571-3E97-4AF3-A8D3-720DDFAD1D22}">
      <dgm:prSet/>
      <dgm:spPr/>
      <dgm:t>
        <a:bodyPr/>
        <a:lstStyle/>
        <a:p>
          <a:r>
            <a:rPr lang="en-US" dirty="0"/>
            <a:t>Install NuGet Package </a:t>
          </a:r>
          <a:r>
            <a:rPr lang="en-US" dirty="0" err="1"/>
            <a:t>Microsoft.ApplicationInsights.AspNetCore</a:t>
          </a:r>
          <a:endParaRPr lang="en-US" dirty="0"/>
        </a:p>
      </dgm:t>
    </dgm:pt>
    <dgm:pt modelId="{6221CE34-FEBE-4144-9B74-57139D386A02}" type="parTrans" cxnId="{E9D39D85-CD1F-41D2-880A-5B5838FA5893}">
      <dgm:prSet/>
      <dgm:spPr/>
      <dgm:t>
        <a:bodyPr/>
        <a:lstStyle/>
        <a:p>
          <a:endParaRPr lang="en-US"/>
        </a:p>
      </dgm:t>
    </dgm:pt>
    <dgm:pt modelId="{6F8D21F3-B25C-49BB-BC97-04931263EC20}" type="sibTrans" cxnId="{E9D39D85-CD1F-41D2-880A-5B5838FA5893}">
      <dgm:prSet/>
      <dgm:spPr/>
      <dgm:t>
        <a:bodyPr/>
        <a:lstStyle/>
        <a:p>
          <a:endParaRPr lang="en-US"/>
        </a:p>
      </dgm:t>
    </dgm:pt>
    <dgm:pt modelId="{B1E114B1-C934-4E07-AB7E-7944FC3F585E}">
      <dgm:prSet/>
      <dgm:spPr/>
      <dgm:t>
        <a:bodyPr/>
        <a:lstStyle/>
        <a:p>
          <a:r>
            <a:rPr lang="en-US"/>
            <a:t>Initialize</a:t>
          </a:r>
        </a:p>
      </dgm:t>
    </dgm:pt>
    <dgm:pt modelId="{62865E3E-FB52-49C4-8689-7ADD4787424F}" type="parTrans" cxnId="{04442951-5F40-4C39-9342-D92D9F215C93}">
      <dgm:prSet/>
      <dgm:spPr/>
      <dgm:t>
        <a:bodyPr/>
        <a:lstStyle/>
        <a:p>
          <a:endParaRPr lang="en-US"/>
        </a:p>
      </dgm:t>
    </dgm:pt>
    <dgm:pt modelId="{D02EC743-8863-4280-A99E-6056D4784B96}" type="sibTrans" cxnId="{04442951-5F40-4C39-9342-D92D9F215C93}">
      <dgm:prSet/>
      <dgm:spPr/>
      <dgm:t>
        <a:bodyPr/>
        <a:lstStyle/>
        <a:p>
          <a:endParaRPr lang="en-US"/>
        </a:p>
      </dgm:t>
    </dgm:pt>
    <dgm:pt modelId="{199647CB-5831-4C9B-B3DE-DA5A8E419B60}">
      <dgm:prSet/>
      <dgm:spPr/>
      <dgm:t>
        <a:bodyPr/>
        <a:lstStyle/>
        <a:p>
          <a:r>
            <a:rPr lang="en-US"/>
            <a:t>Initialize the Application Insights SDK by calling UseApplicationInsights method in startup.cs in ConfigureServices() function</a:t>
          </a:r>
        </a:p>
      </dgm:t>
    </dgm:pt>
    <dgm:pt modelId="{E57AEC78-6CE7-47C9-A704-7B2641BC7A43}" type="parTrans" cxnId="{2DF8CF4D-7B84-48DB-B751-AA6489594BC4}">
      <dgm:prSet/>
      <dgm:spPr/>
      <dgm:t>
        <a:bodyPr/>
        <a:lstStyle/>
        <a:p>
          <a:endParaRPr lang="en-US"/>
        </a:p>
      </dgm:t>
    </dgm:pt>
    <dgm:pt modelId="{E962400D-60BE-4C7A-96ED-CE8BB7218CDF}" type="sibTrans" cxnId="{2DF8CF4D-7B84-48DB-B751-AA6489594BC4}">
      <dgm:prSet/>
      <dgm:spPr/>
      <dgm:t>
        <a:bodyPr/>
        <a:lstStyle/>
        <a:p>
          <a:endParaRPr lang="en-US"/>
        </a:p>
      </dgm:t>
    </dgm:pt>
    <dgm:pt modelId="{12F8633D-CA7F-4C1C-AE5C-404191D62B2D}" type="pres">
      <dgm:prSet presAssocID="{2CE0CC11-3EB3-481A-B33B-679834FA2651}" presName="Name0" presStyleCnt="0">
        <dgm:presLayoutVars>
          <dgm:dir/>
          <dgm:animLvl val="lvl"/>
          <dgm:resizeHandles val="exact"/>
        </dgm:presLayoutVars>
      </dgm:prSet>
      <dgm:spPr/>
    </dgm:pt>
    <dgm:pt modelId="{54ACE781-5A70-47C7-9BFC-79F64CAC6FA2}" type="pres">
      <dgm:prSet presAssocID="{B1E114B1-C934-4E07-AB7E-7944FC3F585E}" presName="boxAndChildren" presStyleCnt="0"/>
      <dgm:spPr/>
    </dgm:pt>
    <dgm:pt modelId="{57FEE733-8A5E-4726-9B3C-86EFFDAF3FFB}" type="pres">
      <dgm:prSet presAssocID="{B1E114B1-C934-4E07-AB7E-7944FC3F585E}" presName="parentTextBox" presStyleLbl="alignNode1" presStyleIdx="0" presStyleCnt="3"/>
      <dgm:spPr/>
    </dgm:pt>
    <dgm:pt modelId="{4BE402A0-CD38-46C7-A9B9-40EBAEF8871B}" type="pres">
      <dgm:prSet presAssocID="{B1E114B1-C934-4E07-AB7E-7944FC3F585E}" presName="descendantBox" presStyleLbl="bgAccFollowNode1" presStyleIdx="0" presStyleCnt="3"/>
      <dgm:spPr/>
    </dgm:pt>
    <dgm:pt modelId="{D034AFF3-CE9B-4B3D-AEE8-8395AB2968DA}" type="pres">
      <dgm:prSet presAssocID="{74A84506-40F1-4C6C-8FFA-54DA4706E53A}" presName="sp" presStyleCnt="0"/>
      <dgm:spPr/>
    </dgm:pt>
    <dgm:pt modelId="{29A843BF-2556-4109-967A-ECB04472FE54}" type="pres">
      <dgm:prSet presAssocID="{A3BA90E0-381E-4395-B891-20C05D2463AC}" presName="arrowAndChildren" presStyleCnt="0"/>
      <dgm:spPr/>
    </dgm:pt>
    <dgm:pt modelId="{5D8A1815-144B-4E2B-ABD8-4659DF0933A9}" type="pres">
      <dgm:prSet presAssocID="{A3BA90E0-381E-4395-B891-20C05D2463AC}" presName="parentTextArrow" presStyleLbl="node1" presStyleIdx="0" presStyleCnt="0"/>
      <dgm:spPr/>
    </dgm:pt>
    <dgm:pt modelId="{8BFE3592-56EA-448B-9BF0-741E789EB453}" type="pres">
      <dgm:prSet presAssocID="{A3BA90E0-381E-4395-B891-20C05D2463AC}" presName="arrow" presStyleLbl="alignNode1" presStyleIdx="1" presStyleCnt="3"/>
      <dgm:spPr/>
    </dgm:pt>
    <dgm:pt modelId="{146CD680-D1F7-44A4-9032-FF8A846E3B12}" type="pres">
      <dgm:prSet presAssocID="{A3BA90E0-381E-4395-B891-20C05D2463AC}" presName="descendantArrow" presStyleLbl="bgAccFollowNode1" presStyleIdx="1" presStyleCnt="3"/>
      <dgm:spPr/>
    </dgm:pt>
    <dgm:pt modelId="{A2EC1155-827D-44B1-AAC8-E45BC27B51DA}" type="pres">
      <dgm:prSet presAssocID="{CBA46DD5-842D-4F99-B0F3-096660E0260D}" presName="sp" presStyleCnt="0"/>
      <dgm:spPr/>
    </dgm:pt>
    <dgm:pt modelId="{5B1AC8D0-8C42-4AAD-8B3C-BF0DEDF40D40}" type="pres">
      <dgm:prSet presAssocID="{0EF67CF5-A0CB-4316-84E9-1AF1D941EB89}" presName="arrowAndChildren" presStyleCnt="0"/>
      <dgm:spPr/>
    </dgm:pt>
    <dgm:pt modelId="{7D02D5E2-E13C-4548-B74E-E4F9247DFA67}" type="pres">
      <dgm:prSet presAssocID="{0EF67CF5-A0CB-4316-84E9-1AF1D941EB89}" presName="parentTextArrow" presStyleLbl="node1" presStyleIdx="0" presStyleCnt="0"/>
      <dgm:spPr/>
    </dgm:pt>
    <dgm:pt modelId="{EAD5FA29-9CF5-4B54-B4FC-D6FDC559063A}" type="pres">
      <dgm:prSet presAssocID="{0EF67CF5-A0CB-4316-84E9-1AF1D941EB89}" presName="arrow" presStyleLbl="alignNode1" presStyleIdx="2" presStyleCnt="3"/>
      <dgm:spPr/>
    </dgm:pt>
    <dgm:pt modelId="{5C628CA2-F990-4A86-B164-8726843871EB}" type="pres">
      <dgm:prSet presAssocID="{0EF67CF5-A0CB-4316-84E9-1AF1D941EB89}" presName="descendantArrow" presStyleLbl="bgAccFollowNode1" presStyleIdx="2" presStyleCnt="3"/>
      <dgm:spPr/>
    </dgm:pt>
  </dgm:ptLst>
  <dgm:cxnLst>
    <dgm:cxn modelId="{908E642F-F6E5-4D02-8F3A-CC84CD04E972}" type="presOf" srcId="{A3BA90E0-381E-4395-B891-20C05D2463AC}" destId="{8BFE3592-56EA-448B-9BF0-741E789EB453}" srcOrd="1" destOrd="0" presId="urn:microsoft.com/office/officeart/2016/7/layout/VerticalDownArrowProcess"/>
    <dgm:cxn modelId="{E853DC3D-6416-43FC-B8F6-2DDE7EFED467}" srcId="{2CE0CC11-3EB3-481A-B33B-679834FA2651}" destId="{0EF67CF5-A0CB-4316-84E9-1AF1D941EB89}" srcOrd="0" destOrd="0" parTransId="{D1938AFE-FDB9-4314-8EAC-D71E60C558B3}" sibTransId="{CBA46DD5-842D-4F99-B0F3-096660E0260D}"/>
    <dgm:cxn modelId="{E874EC48-A98D-4E3E-8B2C-584016932046}" type="presOf" srcId="{8FCDE571-3E97-4AF3-A8D3-720DDFAD1D22}" destId="{146CD680-D1F7-44A4-9032-FF8A846E3B12}" srcOrd="0" destOrd="0" presId="urn:microsoft.com/office/officeart/2016/7/layout/VerticalDownArrowProcess"/>
    <dgm:cxn modelId="{2DF8CF4D-7B84-48DB-B751-AA6489594BC4}" srcId="{B1E114B1-C934-4E07-AB7E-7944FC3F585E}" destId="{199647CB-5831-4C9B-B3DE-DA5A8E419B60}" srcOrd="0" destOrd="0" parTransId="{E57AEC78-6CE7-47C9-A704-7B2641BC7A43}" sibTransId="{E962400D-60BE-4C7A-96ED-CE8BB7218CDF}"/>
    <dgm:cxn modelId="{4DFAD86E-603C-4EF8-A98F-D77F568247C4}" type="presOf" srcId="{B1E114B1-C934-4E07-AB7E-7944FC3F585E}" destId="{57FEE733-8A5E-4726-9B3C-86EFFDAF3FFB}" srcOrd="0" destOrd="0" presId="urn:microsoft.com/office/officeart/2016/7/layout/VerticalDownArrowProcess"/>
    <dgm:cxn modelId="{04442951-5F40-4C39-9342-D92D9F215C93}" srcId="{2CE0CC11-3EB3-481A-B33B-679834FA2651}" destId="{B1E114B1-C934-4E07-AB7E-7944FC3F585E}" srcOrd="2" destOrd="0" parTransId="{62865E3E-FB52-49C4-8689-7ADD4787424F}" sibTransId="{D02EC743-8863-4280-A99E-6056D4784B96}"/>
    <dgm:cxn modelId="{DD5F9784-714E-4B7E-A631-EE7D32EC8932}" srcId="{0EF67CF5-A0CB-4316-84E9-1AF1D941EB89}" destId="{E6BE2DD0-7FFB-46FA-BBF3-9A940352EE0B}" srcOrd="0" destOrd="0" parTransId="{2015A501-3358-4F54-A92E-85DFC8E70643}" sibTransId="{CBF30784-B898-4749-8F0B-F805A6EDB33E}"/>
    <dgm:cxn modelId="{E9D39D85-CD1F-41D2-880A-5B5838FA5893}" srcId="{A3BA90E0-381E-4395-B891-20C05D2463AC}" destId="{8FCDE571-3E97-4AF3-A8D3-720DDFAD1D22}" srcOrd="0" destOrd="0" parTransId="{6221CE34-FEBE-4144-9B74-57139D386A02}" sibTransId="{6F8D21F3-B25C-49BB-BC97-04931263EC20}"/>
    <dgm:cxn modelId="{CF43CA99-0360-4EAD-BE00-ED84D43D6BF4}" type="presOf" srcId="{E6BE2DD0-7FFB-46FA-BBF3-9A940352EE0B}" destId="{5C628CA2-F990-4A86-B164-8726843871EB}" srcOrd="0" destOrd="0" presId="urn:microsoft.com/office/officeart/2016/7/layout/VerticalDownArrowProcess"/>
    <dgm:cxn modelId="{3E2169AA-FE18-45FC-BC82-0B331113D66D}" srcId="{2CE0CC11-3EB3-481A-B33B-679834FA2651}" destId="{A3BA90E0-381E-4395-B891-20C05D2463AC}" srcOrd="1" destOrd="0" parTransId="{98EA1668-09AD-455C-B9D4-DBDCFD1141CD}" sibTransId="{74A84506-40F1-4C6C-8FFA-54DA4706E53A}"/>
    <dgm:cxn modelId="{8E337ABF-3622-4BBC-9FF5-C83C3C784535}" type="presOf" srcId="{0EF67CF5-A0CB-4316-84E9-1AF1D941EB89}" destId="{7D02D5E2-E13C-4548-B74E-E4F9247DFA67}" srcOrd="0" destOrd="0" presId="urn:microsoft.com/office/officeart/2016/7/layout/VerticalDownArrowProcess"/>
    <dgm:cxn modelId="{4D26D1C4-5D85-40A7-8322-64ED87559E0D}" type="presOf" srcId="{2CE0CC11-3EB3-481A-B33B-679834FA2651}" destId="{12F8633D-CA7F-4C1C-AE5C-404191D62B2D}" srcOrd="0" destOrd="0" presId="urn:microsoft.com/office/officeart/2016/7/layout/VerticalDownArrowProcess"/>
    <dgm:cxn modelId="{740735CD-9BD4-410F-B102-AB91A9497C9D}" type="presOf" srcId="{0EF67CF5-A0CB-4316-84E9-1AF1D941EB89}" destId="{EAD5FA29-9CF5-4B54-B4FC-D6FDC559063A}" srcOrd="1" destOrd="0" presId="urn:microsoft.com/office/officeart/2016/7/layout/VerticalDownArrowProcess"/>
    <dgm:cxn modelId="{3DE65ECF-6555-44B1-94A6-713AB601F63B}" type="presOf" srcId="{199647CB-5831-4C9B-B3DE-DA5A8E419B60}" destId="{4BE402A0-CD38-46C7-A9B9-40EBAEF8871B}" srcOrd="0" destOrd="0" presId="urn:microsoft.com/office/officeart/2016/7/layout/VerticalDownArrowProcess"/>
    <dgm:cxn modelId="{3E6F8DF8-C922-4DF8-B25A-6B1D8CD359ED}" type="presOf" srcId="{A3BA90E0-381E-4395-B891-20C05D2463AC}" destId="{5D8A1815-144B-4E2B-ABD8-4659DF0933A9}" srcOrd="0" destOrd="0" presId="urn:microsoft.com/office/officeart/2016/7/layout/VerticalDownArrowProcess"/>
    <dgm:cxn modelId="{0817F60F-B7B6-414D-A3D4-B9F3F16285FE}" type="presParOf" srcId="{12F8633D-CA7F-4C1C-AE5C-404191D62B2D}" destId="{54ACE781-5A70-47C7-9BFC-79F64CAC6FA2}" srcOrd="0" destOrd="0" presId="urn:microsoft.com/office/officeart/2016/7/layout/VerticalDownArrowProcess"/>
    <dgm:cxn modelId="{EB709DAA-534B-4AD3-B45E-5F2AD485FE0B}" type="presParOf" srcId="{54ACE781-5A70-47C7-9BFC-79F64CAC6FA2}" destId="{57FEE733-8A5E-4726-9B3C-86EFFDAF3FFB}" srcOrd="0" destOrd="0" presId="urn:microsoft.com/office/officeart/2016/7/layout/VerticalDownArrowProcess"/>
    <dgm:cxn modelId="{398800CE-AB65-43A8-AC20-7A2C87B5D324}" type="presParOf" srcId="{54ACE781-5A70-47C7-9BFC-79F64CAC6FA2}" destId="{4BE402A0-CD38-46C7-A9B9-40EBAEF8871B}" srcOrd="1" destOrd="0" presId="urn:microsoft.com/office/officeart/2016/7/layout/VerticalDownArrowProcess"/>
    <dgm:cxn modelId="{4D994EBC-4E4A-41DA-9BB3-6F841E85B64E}" type="presParOf" srcId="{12F8633D-CA7F-4C1C-AE5C-404191D62B2D}" destId="{D034AFF3-CE9B-4B3D-AEE8-8395AB2968DA}" srcOrd="1" destOrd="0" presId="urn:microsoft.com/office/officeart/2016/7/layout/VerticalDownArrowProcess"/>
    <dgm:cxn modelId="{90AD50EC-7E8F-49A5-81E6-9D9AB8763562}" type="presParOf" srcId="{12F8633D-CA7F-4C1C-AE5C-404191D62B2D}" destId="{29A843BF-2556-4109-967A-ECB04472FE54}" srcOrd="2" destOrd="0" presId="urn:microsoft.com/office/officeart/2016/7/layout/VerticalDownArrowProcess"/>
    <dgm:cxn modelId="{55C12D96-DA0B-4AE8-A722-971357969CA8}" type="presParOf" srcId="{29A843BF-2556-4109-967A-ECB04472FE54}" destId="{5D8A1815-144B-4E2B-ABD8-4659DF0933A9}" srcOrd="0" destOrd="0" presId="urn:microsoft.com/office/officeart/2016/7/layout/VerticalDownArrowProcess"/>
    <dgm:cxn modelId="{A9E9543E-8C56-4638-BF43-7589EE0437E9}" type="presParOf" srcId="{29A843BF-2556-4109-967A-ECB04472FE54}" destId="{8BFE3592-56EA-448B-9BF0-741E789EB453}" srcOrd="1" destOrd="0" presId="urn:microsoft.com/office/officeart/2016/7/layout/VerticalDownArrowProcess"/>
    <dgm:cxn modelId="{31F432FC-A3DC-4CE5-B28A-0ECFC2FC8971}" type="presParOf" srcId="{29A843BF-2556-4109-967A-ECB04472FE54}" destId="{146CD680-D1F7-44A4-9032-FF8A846E3B12}" srcOrd="2" destOrd="0" presId="urn:microsoft.com/office/officeart/2016/7/layout/VerticalDownArrowProcess"/>
    <dgm:cxn modelId="{44C38FC4-240F-4196-AF6D-8FFC4846D64A}" type="presParOf" srcId="{12F8633D-CA7F-4C1C-AE5C-404191D62B2D}" destId="{A2EC1155-827D-44B1-AAC8-E45BC27B51DA}" srcOrd="3" destOrd="0" presId="urn:microsoft.com/office/officeart/2016/7/layout/VerticalDownArrowProcess"/>
    <dgm:cxn modelId="{75CEFC6E-1D4F-43B4-BDA1-7C3560DD7207}" type="presParOf" srcId="{12F8633D-CA7F-4C1C-AE5C-404191D62B2D}" destId="{5B1AC8D0-8C42-4AAD-8B3C-BF0DEDF40D40}" srcOrd="4" destOrd="0" presId="urn:microsoft.com/office/officeart/2016/7/layout/VerticalDownArrowProcess"/>
    <dgm:cxn modelId="{F11068F8-A6CE-4438-AB63-A3BB2C30FFF1}" type="presParOf" srcId="{5B1AC8D0-8C42-4AAD-8B3C-BF0DEDF40D40}" destId="{7D02D5E2-E13C-4548-B74E-E4F9247DFA67}" srcOrd="0" destOrd="0" presId="urn:microsoft.com/office/officeart/2016/7/layout/VerticalDownArrowProcess"/>
    <dgm:cxn modelId="{2A5DE838-D9F6-42C2-BDE8-F84E7C7934D6}" type="presParOf" srcId="{5B1AC8D0-8C42-4AAD-8B3C-BF0DEDF40D40}" destId="{EAD5FA29-9CF5-4B54-B4FC-D6FDC559063A}" srcOrd="1" destOrd="0" presId="urn:microsoft.com/office/officeart/2016/7/layout/VerticalDownArrowProcess"/>
    <dgm:cxn modelId="{13AF7DFB-DFFE-406F-80AF-2468DE9E4FA4}" type="presParOf" srcId="{5B1AC8D0-8C42-4AAD-8B3C-BF0DEDF40D40}" destId="{5C628CA2-F990-4A86-B164-8726843871EB}" srcOrd="2" destOrd="0" presId="urn:microsoft.com/office/officeart/2016/7/layout/VerticalDownArrow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C079AB3B-0FCA-4710-9AC4-09BB8EA97ED2}" type="doc">
      <dgm:prSet loTypeId="urn:microsoft.com/office/officeart/2005/8/layout/default" loCatId="list" qsTypeId="urn:microsoft.com/office/officeart/2005/8/quickstyle/simple5" qsCatId="simple" csTypeId="urn:microsoft.com/office/officeart/2005/8/colors/accent1_2" csCatId="accent1"/>
      <dgm:spPr/>
      <dgm:t>
        <a:bodyPr/>
        <a:lstStyle/>
        <a:p>
          <a:endParaRPr lang="en-US"/>
        </a:p>
      </dgm:t>
    </dgm:pt>
    <dgm:pt modelId="{8A8B105E-37C5-4F9A-B307-0B813C80A29C}">
      <dgm:prSet/>
      <dgm:spPr/>
      <dgm:t>
        <a:bodyPr/>
        <a:lstStyle/>
        <a:p>
          <a:r>
            <a:rPr lang="en-US"/>
            <a:t>Decide which event / user action needs to be tracked</a:t>
          </a:r>
        </a:p>
      </dgm:t>
    </dgm:pt>
    <dgm:pt modelId="{42C42B3C-8A3D-44E8-8693-5609634EF777}" type="parTrans" cxnId="{CC22138A-1D35-4B1E-BBDE-460174777EB5}">
      <dgm:prSet/>
      <dgm:spPr/>
      <dgm:t>
        <a:bodyPr/>
        <a:lstStyle/>
        <a:p>
          <a:endParaRPr lang="en-US"/>
        </a:p>
      </dgm:t>
    </dgm:pt>
    <dgm:pt modelId="{F4CB8BCB-1976-4142-A94C-C176440F149D}" type="sibTrans" cxnId="{CC22138A-1D35-4B1E-BBDE-460174777EB5}">
      <dgm:prSet/>
      <dgm:spPr/>
      <dgm:t>
        <a:bodyPr/>
        <a:lstStyle/>
        <a:p>
          <a:endParaRPr lang="en-US"/>
        </a:p>
      </dgm:t>
    </dgm:pt>
    <dgm:pt modelId="{2B4D8789-FC71-4097-9E6F-E3A120FECFD1}">
      <dgm:prSet/>
      <dgm:spPr/>
      <dgm:t>
        <a:bodyPr/>
        <a:lstStyle/>
        <a:p>
          <a:r>
            <a:rPr lang="en-US"/>
            <a:t>Instantiate the TelemetryClient object</a:t>
          </a:r>
        </a:p>
      </dgm:t>
    </dgm:pt>
    <dgm:pt modelId="{9F9E915B-CE71-4815-8FD6-70A8B60BA5AD}" type="parTrans" cxnId="{3ED7C068-2DE2-4AA4-AAD1-E87DCE8CBB77}">
      <dgm:prSet/>
      <dgm:spPr/>
      <dgm:t>
        <a:bodyPr/>
        <a:lstStyle/>
        <a:p>
          <a:endParaRPr lang="en-US"/>
        </a:p>
      </dgm:t>
    </dgm:pt>
    <dgm:pt modelId="{242FDAA7-F6B0-4625-87F1-90E45CDBF408}" type="sibTrans" cxnId="{3ED7C068-2DE2-4AA4-AAD1-E87DCE8CBB77}">
      <dgm:prSet/>
      <dgm:spPr/>
      <dgm:t>
        <a:bodyPr/>
        <a:lstStyle/>
        <a:p>
          <a:endParaRPr lang="en-US"/>
        </a:p>
      </dgm:t>
    </dgm:pt>
    <dgm:pt modelId="{AD9D23E4-560B-4FF9-8B9E-E6B34258286F}">
      <dgm:prSet/>
      <dgm:spPr/>
      <dgm:t>
        <a:bodyPr/>
        <a:lstStyle/>
        <a:p>
          <a:r>
            <a:rPr lang="en-US"/>
            <a:t>TrackEvent</a:t>
          </a:r>
        </a:p>
      </dgm:t>
    </dgm:pt>
    <dgm:pt modelId="{8CDF68B1-D0B6-4D62-B2B4-F3332EE4F40B}" type="parTrans" cxnId="{F2479BEF-309F-40E7-A3D1-E19B279E1D2B}">
      <dgm:prSet/>
      <dgm:spPr/>
      <dgm:t>
        <a:bodyPr/>
        <a:lstStyle/>
        <a:p>
          <a:endParaRPr lang="en-US"/>
        </a:p>
      </dgm:t>
    </dgm:pt>
    <dgm:pt modelId="{AA43B1CE-B6BB-4E1B-BEED-B8EDAD873011}" type="sibTrans" cxnId="{F2479BEF-309F-40E7-A3D1-E19B279E1D2B}">
      <dgm:prSet/>
      <dgm:spPr/>
      <dgm:t>
        <a:bodyPr/>
        <a:lstStyle/>
        <a:p>
          <a:endParaRPr lang="en-US"/>
        </a:p>
      </dgm:t>
    </dgm:pt>
    <dgm:pt modelId="{F5DBA088-90B1-4A67-98C3-96134D61960F}">
      <dgm:prSet/>
      <dgm:spPr/>
      <dgm:t>
        <a:bodyPr/>
        <a:lstStyle/>
        <a:p>
          <a:r>
            <a:rPr lang="en-US"/>
            <a:t>Deploy code change and generate telemetry data</a:t>
          </a:r>
        </a:p>
      </dgm:t>
    </dgm:pt>
    <dgm:pt modelId="{D0D63076-ED73-414F-8EEB-1CF6CA04A3E1}" type="parTrans" cxnId="{B78B4F55-59BC-46B5-9C7F-9DD3C67CBAAA}">
      <dgm:prSet/>
      <dgm:spPr/>
      <dgm:t>
        <a:bodyPr/>
        <a:lstStyle/>
        <a:p>
          <a:endParaRPr lang="en-US"/>
        </a:p>
      </dgm:t>
    </dgm:pt>
    <dgm:pt modelId="{99A235DD-B229-4B26-B33A-CCF0D6178D6E}" type="sibTrans" cxnId="{B78B4F55-59BC-46B5-9C7F-9DD3C67CBAAA}">
      <dgm:prSet/>
      <dgm:spPr/>
      <dgm:t>
        <a:bodyPr/>
        <a:lstStyle/>
        <a:p>
          <a:endParaRPr lang="en-US"/>
        </a:p>
      </dgm:t>
    </dgm:pt>
    <dgm:pt modelId="{3BFB0BB8-5F4B-442D-87A4-2D4DF588BFF0}">
      <dgm:prSet/>
      <dgm:spPr/>
      <dgm:t>
        <a:bodyPr/>
        <a:lstStyle/>
        <a:p>
          <a:r>
            <a:rPr lang="en-US"/>
            <a:t>View information in Azure portal</a:t>
          </a:r>
        </a:p>
      </dgm:t>
    </dgm:pt>
    <dgm:pt modelId="{727BC500-93E4-4D6B-8A93-02A63CA963D0}" type="parTrans" cxnId="{13A645BE-7949-4A87-A81D-8CC408448CB9}">
      <dgm:prSet/>
      <dgm:spPr/>
      <dgm:t>
        <a:bodyPr/>
        <a:lstStyle/>
        <a:p>
          <a:endParaRPr lang="en-US"/>
        </a:p>
      </dgm:t>
    </dgm:pt>
    <dgm:pt modelId="{871B79B9-D145-4552-BA38-3DC56ABF14D3}" type="sibTrans" cxnId="{13A645BE-7949-4A87-A81D-8CC408448CB9}">
      <dgm:prSet/>
      <dgm:spPr/>
      <dgm:t>
        <a:bodyPr/>
        <a:lstStyle/>
        <a:p>
          <a:endParaRPr lang="en-US"/>
        </a:p>
      </dgm:t>
    </dgm:pt>
    <dgm:pt modelId="{7033CBBF-515D-47D1-BE82-EE831F972C97}" type="pres">
      <dgm:prSet presAssocID="{C079AB3B-0FCA-4710-9AC4-09BB8EA97ED2}" presName="diagram" presStyleCnt="0">
        <dgm:presLayoutVars>
          <dgm:dir/>
          <dgm:resizeHandles val="exact"/>
        </dgm:presLayoutVars>
      </dgm:prSet>
      <dgm:spPr/>
    </dgm:pt>
    <dgm:pt modelId="{01CD7816-A8EB-4CBF-B7CF-8BA480BAA80C}" type="pres">
      <dgm:prSet presAssocID="{8A8B105E-37C5-4F9A-B307-0B813C80A29C}" presName="node" presStyleLbl="node1" presStyleIdx="0" presStyleCnt="5">
        <dgm:presLayoutVars>
          <dgm:bulletEnabled val="1"/>
        </dgm:presLayoutVars>
      </dgm:prSet>
      <dgm:spPr/>
    </dgm:pt>
    <dgm:pt modelId="{2AF00D6F-C044-4E43-9BD9-AC0E29E25A4E}" type="pres">
      <dgm:prSet presAssocID="{F4CB8BCB-1976-4142-A94C-C176440F149D}" presName="sibTrans" presStyleCnt="0"/>
      <dgm:spPr/>
    </dgm:pt>
    <dgm:pt modelId="{81C0FA02-B5F4-4E4E-AC61-08E52F405A26}" type="pres">
      <dgm:prSet presAssocID="{2B4D8789-FC71-4097-9E6F-E3A120FECFD1}" presName="node" presStyleLbl="node1" presStyleIdx="1" presStyleCnt="5">
        <dgm:presLayoutVars>
          <dgm:bulletEnabled val="1"/>
        </dgm:presLayoutVars>
      </dgm:prSet>
      <dgm:spPr/>
    </dgm:pt>
    <dgm:pt modelId="{B708E3E7-3871-498D-AAF2-FEBD70F4DCDC}" type="pres">
      <dgm:prSet presAssocID="{242FDAA7-F6B0-4625-87F1-90E45CDBF408}" presName="sibTrans" presStyleCnt="0"/>
      <dgm:spPr/>
    </dgm:pt>
    <dgm:pt modelId="{388A844B-0BF6-47BA-9BA5-FAAFC9F6CA23}" type="pres">
      <dgm:prSet presAssocID="{AD9D23E4-560B-4FF9-8B9E-E6B34258286F}" presName="node" presStyleLbl="node1" presStyleIdx="2" presStyleCnt="5">
        <dgm:presLayoutVars>
          <dgm:bulletEnabled val="1"/>
        </dgm:presLayoutVars>
      </dgm:prSet>
      <dgm:spPr/>
    </dgm:pt>
    <dgm:pt modelId="{5032FB7F-8066-4DCA-8698-EF7FAE72F3F7}" type="pres">
      <dgm:prSet presAssocID="{AA43B1CE-B6BB-4E1B-BEED-B8EDAD873011}" presName="sibTrans" presStyleCnt="0"/>
      <dgm:spPr/>
    </dgm:pt>
    <dgm:pt modelId="{7D8F151B-C941-4E10-8268-40BC53F5987E}" type="pres">
      <dgm:prSet presAssocID="{F5DBA088-90B1-4A67-98C3-96134D61960F}" presName="node" presStyleLbl="node1" presStyleIdx="3" presStyleCnt="5">
        <dgm:presLayoutVars>
          <dgm:bulletEnabled val="1"/>
        </dgm:presLayoutVars>
      </dgm:prSet>
      <dgm:spPr/>
    </dgm:pt>
    <dgm:pt modelId="{83141C3A-5D87-47E2-8580-AB5AC1E0813C}" type="pres">
      <dgm:prSet presAssocID="{99A235DD-B229-4B26-B33A-CCF0D6178D6E}" presName="sibTrans" presStyleCnt="0"/>
      <dgm:spPr/>
    </dgm:pt>
    <dgm:pt modelId="{E0FFCFB2-6E94-4400-B58A-98B13CF53E65}" type="pres">
      <dgm:prSet presAssocID="{3BFB0BB8-5F4B-442D-87A4-2D4DF588BFF0}" presName="node" presStyleLbl="node1" presStyleIdx="4" presStyleCnt="5">
        <dgm:presLayoutVars>
          <dgm:bulletEnabled val="1"/>
        </dgm:presLayoutVars>
      </dgm:prSet>
      <dgm:spPr/>
    </dgm:pt>
  </dgm:ptLst>
  <dgm:cxnLst>
    <dgm:cxn modelId="{AFD48B28-B1ED-4A00-8A2D-7726B49E03A2}" type="presOf" srcId="{2B4D8789-FC71-4097-9E6F-E3A120FECFD1}" destId="{81C0FA02-B5F4-4E4E-AC61-08E52F405A26}" srcOrd="0" destOrd="0" presId="urn:microsoft.com/office/officeart/2005/8/layout/default"/>
    <dgm:cxn modelId="{3B1A5035-60BD-4F7D-9C81-47C6D10915E5}" type="presOf" srcId="{8A8B105E-37C5-4F9A-B307-0B813C80A29C}" destId="{01CD7816-A8EB-4CBF-B7CF-8BA480BAA80C}" srcOrd="0" destOrd="0" presId="urn:microsoft.com/office/officeart/2005/8/layout/default"/>
    <dgm:cxn modelId="{A2447661-E7F0-4573-B371-B7F645577AF9}" type="presOf" srcId="{AD9D23E4-560B-4FF9-8B9E-E6B34258286F}" destId="{388A844B-0BF6-47BA-9BA5-FAAFC9F6CA23}" srcOrd="0" destOrd="0" presId="urn:microsoft.com/office/officeart/2005/8/layout/default"/>
    <dgm:cxn modelId="{3ED7C068-2DE2-4AA4-AAD1-E87DCE8CBB77}" srcId="{C079AB3B-0FCA-4710-9AC4-09BB8EA97ED2}" destId="{2B4D8789-FC71-4097-9E6F-E3A120FECFD1}" srcOrd="1" destOrd="0" parTransId="{9F9E915B-CE71-4815-8FD6-70A8B60BA5AD}" sibTransId="{242FDAA7-F6B0-4625-87F1-90E45CDBF408}"/>
    <dgm:cxn modelId="{B78B4F55-59BC-46B5-9C7F-9DD3C67CBAAA}" srcId="{C079AB3B-0FCA-4710-9AC4-09BB8EA97ED2}" destId="{F5DBA088-90B1-4A67-98C3-96134D61960F}" srcOrd="3" destOrd="0" parTransId="{D0D63076-ED73-414F-8EEB-1CF6CA04A3E1}" sibTransId="{99A235DD-B229-4B26-B33A-CCF0D6178D6E}"/>
    <dgm:cxn modelId="{4BC8417E-497C-4DD1-9C72-F505E621B4AB}" type="presOf" srcId="{3BFB0BB8-5F4B-442D-87A4-2D4DF588BFF0}" destId="{E0FFCFB2-6E94-4400-B58A-98B13CF53E65}" srcOrd="0" destOrd="0" presId="urn:microsoft.com/office/officeart/2005/8/layout/default"/>
    <dgm:cxn modelId="{CC22138A-1D35-4B1E-BBDE-460174777EB5}" srcId="{C079AB3B-0FCA-4710-9AC4-09BB8EA97ED2}" destId="{8A8B105E-37C5-4F9A-B307-0B813C80A29C}" srcOrd="0" destOrd="0" parTransId="{42C42B3C-8A3D-44E8-8693-5609634EF777}" sibTransId="{F4CB8BCB-1976-4142-A94C-C176440F149D}"/>
    <dgm:cxn modelId="{EFE2578D-BC79-4B95-A290-909A85C7671F}" type="presOf" srcId="{C079AB3B-0FCA-4710-9AC4-09BB8EA97ED2}" destId="{7033CBBF-515D-47D1-BE82-EE831F972C97}" srcOrd="0" destOrd="0" presId="urn:microsoft.com/office/officeart/2005/8/layout/default"/>
    <dgm:cxn modelId="{13A645BE-7949-4A87-A81D-8CC408448CB9}" srcId="{C079AB3B-0FCA-4710-9AC4-09BB8EA97ED2}" destId="{3BFB0BB8-5F4B-442D-87A4-2D4DF588BFF0}" srcOrd="4" destOrd="0" parTransId="{727BC500-93E4-4D6B-8A93-02A63CA963D0}" sibTransId="{871B79B9-D145-4552-BA38-3DC56ABF14D3}"/>
    <dgm:cxn modelId="{F2479BEF-309F-40E7-A3D1-E19B279E1D2B}" srcId="{C079AB3B-0FCA-4710-9AC4-09BB8EA97ED2}" destId="{AD9D23E4-560B-4FF9-8B9E-E6B34258286F}" srcOrd="2" destOrd="0" parTransId="{8CDF68B1-D0B6-4D62-B2B4-F3332EE4F40B}" sibTransId="{AA43B1CE-B6BB-4E1B-BEED-B8EDAD873011}"/>
    <dgm:cxn modelId="{A7F13AFA-FC01-4A9C-BCA6-EBB81C2B408C}" type="presOf" srcId="{F5DBA088-90B1-4A67-98C3-96134D61960F}" destId="{7D8F151B-C941-4E10-8268-40BC53F5987E}" srcOrd="0" destOrd="0" presId="urn:microsoft.com/office/officeart/2005/8/layout/default"/>
    <dgm:cxn modelId="{4FFDBBF6-3CBA-4E47-A895-A7C49D96177D}" type="presParOf" srcId="{7033CBBF-515D-47D1-BE82-EE831F972C97}" destId="{01CD7816-A8EB-4CBF-B7CF-8BA480BAA80C}" srcOrd="0" destOrd="0" presId="urn:microsoft.com/office/officeart/2005/8/layout/default"/>
    <dgm:cxn modelId="{C592696F-AE88-4C67-85EB-D4E9BA91FB29}" type="presParOf" srcId="{7033CBBF-515D-47D1-BE82-EE831F972C97}" destId="{2AF00D6F-C044-4E43-9BD9-AC0E29E25A4E}" srcOrd="1" destOrd="0" presId="urn:microsoft.com/office/officeart/2005/8/layout/default"/>
    <dgm:cxn modelId="{46983922-20FD-4681-BE14-A25CE7E19B9F}" type="presParOf" srcId="{7033CBBF-515D-47D1-BE82-EE831F972C97}" destId="{81C0FA02-B5F4-4E4E-AC61-08E52F405A26}" srcOrd="2" destOrd="0" presId="urn:microsoft.com/office/officeart/2005/8/layout/default"/>
    <dgm:cxn modelId="{0329B7D6-68E0-494D-B207-47BF50325F9D}" type="presParOf" srcId="{7033CBBF-515D-47D1-BE82-EE831F972C97}" destId="{B708E3E7-3871-498D-AAF2-FEBD70F4DCDC}" srcOrd="3" destOrd="0" presId="urn:microsoft.com/office/officeart/2005/8/layout/default"/>
    <dgm:cxn modelId="{3EDA8A45-601A-47B9-9F72-3AA7A7F6BB02}" type="presParOf" srcId="{7033CBBF-515D-47D1-BE82-EE831F972C97}" destId="{388A844B-0BF6-47BA-9BA5-FAAFC9F6CA23}" srcOrd="4" destOrd="0" presId="urn:microsoft.com/office/officeart/2005/8/layout/default"/>
    <dgm:cxn modelId="{AE7F0B0C-5482-4C0E-B4BE-CAAA088338E1}" type="presParOf" srcId="{7033CBBF-515D-47D1-BE82-EE831F972C97}" destId="{5032FB7F-8066-4DCA-8698-EF7FAE72F3F7}" srcOrd="5" destOrd="0" presId="urn:microsoft.com/office/officeart/2005/8/layout/default"/>
    <dgm:cxn modelId="{1F43CD02-40F9-4196-98A8-18DAD3357B0C}" type="presParOf" srcId="{7033CBBF-515D-47D1-BE82-EE831F972C97}" destId="{7D8F151B-C941-4E10-8268-40BC53F5987E}" srcOrd="6" destOrd="0" presId="urn:microsoft.com/office/officeart/2005/8/layout/default"/>
    <dgm:cxn modelId="{D5E38144-07D3-48D4-BB22-AF835B30175E}" type="presParOf" srcId="{7033CBBF-515D-47D1-BE82-EE831F972C97}" destId="{83141C3A-5D87-47E2-8580-AB5AC1E0813C}" srcOrd="7" destOrd="0" presId="urn:microsoft.com/office/officeart/2005/8/layout/default"/>
    <dgm:cxn modelId="{05CEAC19-C9B6-492F-9C7D-2A8662638050}" type="presParOf" srcId="{7033CBBF-515D-47D1-BE82-EE831F972C97}" destId="{E0FFCFB2-6E94-4400-B58A-98B13CF53E65}" srcOrd="8" destOrd="0" presId="urn:microsoft.com/office/officeart/2005/8/layout/defaul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33E4351-8A1C-4CC0-8A0D-50036D3FB169}" type="doc">
      <dgm:prSet loTypeId="urn:microsoft.com/office/officeart/2005/8/layout/hierarchy2" loCatId="hierarchy" qsTypeId="urn:microsoft.com/office/officeart/2005/8/quickstyle/simple1" qsCatId="simple" csTypeId="urn:microsoft.com/office/officeart/2005/8/colors/accent3_2" csCatId="accent3" phldr="1"/>
      <dgm:spPr/>
      <dgm:t>
        <a:bodyPr/>
        <a:lstStyle/>
        <a:p>
          <a:endParaRPr lang="en-US"/>
        </a:p>
      </dgm:t>
    </dgm:pt>
    <dgm:pt modelId="{99D2EC67-D15E-4C6C-ADB6-B9220DABD342}">
      <dgm:prSet/>
      <dgm:spPr/>
      <dgm:t>
        <a:bodyPr/>
        <a:lstStyle/>
        <a:p>
          <a:r>
            <a:rPr lang="en-US" b="0" i="0"/>
            <a:t>How do nonfunctional tests compare to functional tests?</a:t>
          </a:r>
          <a:endParaRPr lang="en-US"/>
        </a:p>
      </dgm:t>
    </dgm:pt>
    <dgm:pt modelId="{B99E8FCD-7476-40C4-9F26-E5B5200DE7EC}" type="parTrans" cxnId="{E13C44C1-DC62-4EFF-8FD5-4FA17F19DEBC}">
      <dgm:prSet/>
      <dgm:spPr/>
      <dgm:t>
        <a:bodyPr/>
        <a:lstStyle/>
        <a:p>
          <a:endParaRPr lang="en-US"/>
        </a:p>
      </dgm:t>
    </dgm:pt>
    <dgm:pt modelId="{F2CFF944-16BC-45BE-ACA0-00ACC981FE77}" type="sibTrans" cxnId="{E13C44C1-DC62-4EFF-8FD5-4FA17F19DEBC}">
      <dgm:prSet/>
      <dgm:spPr/>
      <dgm:t>
        <a:bodyPr/>
        <a:lstStyle/>
        <a:p>
          <a:endParaRPr lang="en-US"/>
        </a:p>
      </dgm:t>
    </dgm:pt>
    <dgm:pt modelId="{97F6DA76-94D8-45FF-AD79-7A82C08A3A4F}">
      <dgm:prSet/>
      <dgm:spPr/>
      <dgm:t>
        <a:bodyPr/>
        <a:lstStyle/>
        <a:p>
          <a:r>
            <a:rPr lang="en-US" b="0" i="0" dirty="0"/>
            <a:t>Functional tests verify that each function of the software does what it should. i.e., verify functionality</a:t>
          </a:r>
          <a:endParaRPr lang="en-US" dirty="0"/>
        </a:p>
      </dgm:t>
    </dgm:pt>
    <dgm:pt modelId="{5BB64C93-4DB5-4D2D-8297-9B9945040804}" type="parTrans" cxnId="{45778A7F-371C-42BE-9A93-1854BE80AA0C}">
      <dgm:prSet/>
      <dgm:spPr/>
      <dgm:t>
        <a:bodyPr/>
        <a:lstStyle/>
        <a:p>
          <a:endParaRPr lang="en-US"/>
        </a:p>
      </dgm:t>
    </dgm:pt>
    <dgm:pt modelId="{3189E57C-9D9B-4E34-B47F-59660B999BA7}" type="sibTrans" cxnId="{45778A7F-371C-42BE-9A93-1854BE80AA0C}">
      <dgm:prSet/>
      <dgm:spPr/>
      <dgm:t>
        <a:bodyPr/>
        <a:lstStyle/>
        <a:p>
          <a:endParaRPr lang="en-US"/>
        </a:p>
      </dgm:t>
    </dgm:pt>
    <dgm:pt modelId="{EB46B9FB-E00E-4C64-8931-8E71E9D689C6}">
      <dgm:prSet/>
      <dgm:spPr/>
      <dgm:t>
        <a:bodyPr/>
        <a:lstStyle/>
        <a:p>
          <a:r>
            <a:rPr lang="en-US" b="0" i="0"/>
            <a:t>Nonfunctional tests check other aspects of an application such as performance and reliability</a:t>
          </a:r>
          <a:endParaRPr lang="en-US"/>
        </a:p>
      </dgm:t>
    </dgm:pt>
    <dgm:pt modelId="{388414BF-4031-4065-9544-EEA56A1C0EFE}" type="parTrans" cxnId="{29161B8D-5FAB-47F3-8D92-CEAB04436700}">
      <dgm:prSet/>
      <dgm:spPr/>
      <dgm:t>
        <a:bodyPr/>
        <a:lstStyle/>
        <a:p>
          <a:endParaRPr lang="en-US"/>
        </a:p>
      </dgm:t>
    </dgm:pt>
    <dgm:pt modelId="{7AC01DE2-7A7E-431D-B575-893722370789}" type="sibTrans" cxnId="{29161B8D-5FAB-47F3-8D92-CEAB04436700}">
      <dgm:prSet/>
      <dgm:spPr/>
      <dgm:t>
        <a:bodyPr/>
        <a:lstStyle/>
        <a:p>
          <a:endParaRPr lang="en-US"/>
        </a:p>
      </dgm:t>
    </dgm:pt>
    <dgm:pt modelId="{1172BE5E-BF35-4A8D-A2B2-E8C13146BE7D}">
      <dgm:prSet/>
      <dgm:spPr/>
      <dgm:t>
        <a:bodyPr/>
        <a:lstStyle/>
        <a:p>
          <a:r>
            <a:rPr lang="en-US" b="0" i="0"/>
            <a:t>Also applicable for systems that aren't apps, such as infrastructure components.</a:t>
          </a:r>
          <a:endParaRPr lang="en-US"/>
        </a:p>
      </dgm:t>
    </dgm:pt>
    <dgm:pt modelId="{CB44A7B9-BA51-4F6E-95CE-BA44D9BE87B8}" type="parTrans" cxnId="{93F1B61E-0C48-45A5-A624-75B39E51A0E5}">
      <dgm:prSet/>
      <dgm:spPr/>
      <dgm:t>
        <a:bodyPr/>
        <a:lstStyle/>
        <a:p>
          <a:endParaRPr lang="en-US"/>
        </a:p>
      </dgm:t>
    </dgm:pt>
    <dgm:pt modelId="{9CD7E110-CBC8-4E05-98B8-FA548D6A6259}" type="sibTrans" cxnId="{93F1B61E-0C48-45A5-A624-75B39E51A0E5}">
      <dgm:prSet/>
      <dgm:spPr/>
      <dgm:t>
        <a:bodyPr/>
        <a:lstStyle/>
        <a:p>
          <a:endParaRPr lang="en-US"/>
        </a:p>
      </dgm:t>
    </dgm:pt>
    <dgm:pt modelId="{D36FBD58-D6D1-48CD-BFEF-EF5AFD11781A}">
      <dgm:prSet/>
      <dgm:spPr/>
      <dgm:t>
        <a:bodyPr/>
        <a:lstStyle/>
        <a:p>
          <a:r>
            <a:rPr lang="en-US" b="0" i="0"/>
            <a:t>One example of a nonfunctional test is to determine how many people can simultaneously sign in to an application without causing a problem, such as slower response times.</a:t>
          </a:r>
          <a:endParaRPr lang="en-US"/>
        </a:p>
      </dgm:t>
    </dgm:pt>
    <dgm:pt modelId="{A9AE4B2E-3BCE-455E-91A4-C380A4E4DFF4}" type="parTrans" cxnId="{03FFC65A-E61A-45B5-8871-0935FACA95F6}">
      <dgm:prSet/>
      <dgm:spPr/>
      <dgm:t>
        <a:bodyPr/>
        <a:lstStyle/>
        <a:p>
          <a:endParaRPr lang="en-US"/>
        </a:p>
      </dgm:t>
    </dgm:pt>
    <dgm:pt modelId="{8673D351-2246-4232-8362-EC7C530E527C}" type="sibTrans" cxnId="{03FFC65A-E61A-45B5-8871-0935FACA95F6}">
      <dgm:prSet/>
      <dgm:spPr/>
      <dgm:t>
        <a:bodyPr/>
        <a:lstStyle/>
        <a:p>
          <a:endParaRPr lang="en-US"/>
        </a:p>
      </dgm:t>
    </dgm:pt>
    <dgm:pt modelId="{6FA1706D-07C2-4EAA-9D3E-FDA8FA8DCF5C}" type="pres">
      <dgm:prSet presAssocID="{A33E4351-8A1C-4CC0-8A0D-50036D3FB169}" presName="diagram" presStyleCnt="0">
        <dgm:presLayoutVars>
          <dgm:chPref val="1"/>
          <dgm:dir/>
          <dgm:animOne val="branch"/>
          <dgm:animLvl val="lvl"/>
          <dgm:resizeHandles val="exact"/>
        </dgm:presLayoutVars>
      </dgm:prSet>
      <dgm:spPr/>
    </dgm:pt>
    <dgm:pt modelId="{8E8AB8C7-BA50-4AC1-8671-B39025F4007C}" type="pres">
      <dgm:prSet presAssocID="{99D2EC67-D15E-4C6C-ADB6-B9220DABD342}" presName="root1" presStyleCnt="0"/>
      <dgm:spPr/>
    </dgm:pt>
    <dgm:pt modelId="{7AFDBAF2-7A78-47AB-B3D9-D01D84C319AC}" type="pres">
      <dgm:prSet presAssocID="{99D2EC67-D15E-4C6C-ADB6-B9220DABD342}" presName="LevelOneTextNode" presStyleLbl="node0" presStyleIdx="0" presStyleCnt="1">
        <dgm:presLayoutVars>
          <dgm:chPref val="3"/>
        </dgm:presLayoutVars>
      </dgm:prSet>
      <dgm:spPr/>
    </dgm:pt>
    <dgm:pt modelId="{C404DFC4-5333-4B3C-8AB7-FD7EDD2B8F0C}" type="pres">
      <dgm:prSet presAssocID="{99D2EC67-D15E-4C6C-ADB6-B9220DABD342}" presName="level2hierChild" presStyleCnt="0"/>
      <dgm:spPr/>
    </dgm:pt>
    <dgm:pt modelId="{3F08320C-E744-47C5-B04B-7C97D865AACE}" type="pres">
      <dgm:prSet presAssocID="{5BB64C93-4DB5-4D2D-8297-9B9945040804}" presName="conn2-1" presStyleLbl="parChTrans1D2" presStyleIdx="0" presStyleCnt="2"/>
      <dgm:spPr/>
    </dgm:pt>
    <dgm:pt modelId="{63BAB96B-8421-4BC5-B0E6-C5E1703F1B23}" type="pres">
      <dgm:prSet presAssocID="{5BB64C93-4DB5-4D2D-8297-9B9945040804}" presName="connTx" presStyleLbl="parChTrans1D2" presStyleIdx="0" presStyleCnt="2"/>
      <dgm:spPr/>
    </dgm:pt>
    <dgm:pt modelId="{C21FFB46-D0FC-417D-B1E2-8A2E1E04C72E}" type="pres">
      <dgm:prSet presAssocID="{97F6DA76-94D8-45FF-AD79-7A82C08A3A4F}" presName="root2" presStyleCnt="0"/>
      <dgm:spPr/>
    </dgm:pt>
    <dgm:pt modelId="{235F322B-65EA-43AC-B544-190B09A1C013}" type="pres">
      <dgm:prSet presAssocID="{97F6DA76-94D8-45FF-AD79-7A82C08A3A4F}" presName="LevelTwoTextNode" presStyleLbl="node2" presStyleIdx="0" presStyleCnt="2">
        <dgm:presLayoutVars>
          <dgm:chPref val="3"/>
        </dgm:presLayoutVars>
      </dgm:prSet>
      <dgm:spPr/>
    </dgm:pt>
    <dgm:pt modelId="{869067BF-1B0D-4E82-B89D-04A31EE1F8BB}" type="pres">
      <dgm:prSet presAssocID="{97F6DA76-94D8-45FF-AD79-7A82C08A3A4F}" presName="level3hierChild" presStyleCnt="0"/>
      <dgm:spPr/>
    </dgm:pt>
    <dgm:pt modelId="{110BB186-AA75-4878-8442-EA34C711B6FF}" type="pres">
      <dgm:prSet presAssocID="{388414BF-4031-4065-9544-EEA56A1C0EFE}" presName="conn2-1" presStyleLbl="parChTrans1D2" presStyleIdx="1" presStyleCnt="2"/>
      <dgm:spPr/>
    </dgm:pt>
    <dgm:pt modelId="{6AAC21B3-D6A9-4319-8ED9-8080D407ECE0}" type="pres">
      <dgm:prSet presAssocID="{388414BF-4031-4065-9544-EEA56A1C0EFE}" presName="connTx" presStyleLbl="parChTrans1D2" presStyleIdx="1" presStyleCnt="2"/>
      <dgm:spPr/>
    </dgm:pt>
    <dgm:pt modelId="{3D969074-63A6-4049-ADFE-57E02CCFC820}" type="pres">
      <dgm:prSet presAssocID="{EB46B9FB-E00E-4C64-8931-8E71E9D689C6}" presName="root2" presStyleCnt="0"/>
      <dgm:spPr/>
    </dgm:pt>
    <dgm:pt modelId="{6238C463-4082-4817-BF85-A6214037F66A}" type="pres">
      <dgm:prSet presAssocID="{EB46B9FB-E00E-4C64-8931-8E71E9D689C6}" presName="LevelTwoTextNode" presStyleLbl="node2" presStyleIdx="1" presStyleCnt="2">
        <dgm:presLayoutVars>
          <dgm:chPref val="3"/>
        </dgm:presLayoutVars>
      </dgm:prSet>
      <dgm:spPr/>
    </dgm:pt>
    <dgm:pt modelId="{82F1EF57-1373-475E-B636-B67AC20EE372}" type="pres">
      <dgm:prSet presAssocID="{EB46B9FB-E00E-4C64-8931-8E71E9D689C6}" presName="level3hierChild" presStyleCnt="0"/>
      <dgm:spPr/>
    </dgm:pt>
    <dgm:pt modelId="{A3D33F55-1FF0-48E1-8ADB-C56299D3C0EB}" type="pres">
      <dgm:prSet presAssocID="{CB44A7B9-BA51-4F6E-95CE-BA44D9BE87B8}" presName="conn2-1" presStyleLbl="parChTrans1D3" presStyleIdx="0" presStyleCnt="2"/>
      <dgm:spPr/>
    </dgm:pt>
    <dgm:pt modelId="{6B9579E8-600D-4EC4-A6F5-7D092C3D817B}" type="pres">
      <dgm:prSet presAssocID="{CB44A7B9-BA51-4F6E-95CE-BA44D9BE87B8}" presName="connTx" presStyleLbl="parChTrans1D3" presStyleIdx="0" presStyleCnt="2"/>
      <dgm:spPr/>
    </dgm:pt>
    <dgm:pt modelId="{084AFC37-6E96-42FC-837F-CEF83D360E01}" type="pres">
      <dgm:prSet presAssocID="{1172BE5E-BF35-4A8D-A2B2-E8C13146BE7D}" presName="root2" presStyleCnt="0"/>
      <dgm:spPr/>
    </dgm:pt>
    <dgm:pt modelId="{8A5F43C3-35F2-44CE-ABDD-50321050EABE}" type="pres">
      <dgm:prSet presAssocID="{1172BE5E-BF35-4A8D-A2B2-E8C13146BE7D}" presName="LevelTwoTextNode" presStyleLbl="node3" presStyleIdx="0" presStyleCnt="2">
        <dgm:presLayoutVars>
          <dgm:chPref val="3"/>
        </dgm:presLayoutVars>
      </dgm:prSet>
      <dgm:spPr/>
    </dgm:pt>
    <dgm:pt modelId="{4C276D7B-D55F-4B1E-8F08-B5C9B45E091B}" type="pres">
      <dgm:prSet presAssocID="{1172BE5E-BF35-4A8D-A2B2-E8C13146BE7D}" presName="level3hierChild" presStyleCnt="0"/>
      <dgm:spPr/>
    </dgm:pt>
    <dgm:pt modelId="{8BB83D9A-EAD4-4B40-9EA2-3DE629651920}" type="pres">
      <dgm:prSet presAssocID="{A9AE4B2E-3BCE-455E-91A4-C380A4E4DFF4}" presName="conn2-1" presStyleLbl="parChTrans1D3" presStyleIdx="1" presStyleCnt="2"/>
      <dgm:spPr/>
    </dgm:pt>
    <dgm:pt modelId="{57930F90-F148-4AAC-B1DE-1EB27E3B8646}" type="pres">
      <dgm:prSet presAssocID="{A9AE4B2E-3BCE-455E-91A4-C380A4E4DFF4}" presName="connTx" presStyleLbl="parChTrans1D3" presStyleIdx="1" presStyleCnt="2"/>
      <dgm:spPr/>
    </dgm:pt>
    <dgm:pt modelId="{BE5ED8C5-57E1-4CE4-9694-7AABDA80026A}" type="pres">
      <dgm:prSet presAssocID="{D36FBD58-D6D1-48CD-BFEF-EF5AFD11781A}" presName="root2" presStyleCnt="0"/>
      <dgm:spPr/>
    </dgm:pt>
    <dgm:pt modelId="{947901CF-21B6-400F-AB0E-E5ABAF3EBD20}" type="pres">
      <dgm:prSet presAssocID="{D36FBD58-D6D1-48CD-BFEF-EF5AFD11781A}" presName="LevelTwoTextNode" presStyleLbl="node3" presStyleIdx="1" presStyleCnt="2">
        <dgm:presLayoutVars>
          <dgm:chPref val="3"/>
        </dgm:presLayoutVars>
      </dgm:prSet>
      <dgm:spPr/>
    </dgm:pt>
    <dgm:pt modelId="{BFC4083F-7C7D-4513-BA26-F8501641F407}" type="pres">
      <dgm:prSet presAssocID="{D36FBD58-D6D1-48CD-BFEF-EF5AFD11781A}" presName="level3hierChild" presStyleCnt="0"/>
      <dgm:spPr/>
    </dgm:pt>
  </dgm:ptLst>
  <dgm:cxnLst>
    <dgm:cxn modelId="{CAF4B112-E125-4CD4-A871-D7CE88168A51}" type="presOf" srcId="{A9AE4B2E-3BCE-455E-91A4-C380A4E4DFF4}" destId="{57930F90-F148-4AAC-B1DE-1EB27E3B8646}" srcOrd="1" destOrd="0" presId="urn:microsoft.com/office/officeart/2005/8/layout/hierarchy2"/>
    <dgm:cxn modelId="{93F1B61E-0C48-45A5-A624-75B39E51A0E5}" srcId="{EB46B9FB-E00E-4C64-8931-8E71E9D689C6}" destId="{1172BE5E-BF35-4A8D-A2B2-E8C13146BE7D}" srcOrd="0" destOrd="0" parTransId="{CB44A7B9-BA51-4F6E-95CE-BA44D9BE87B8}" sibTransId="{9CD7E110-CBC8-4E05-98B8-FA548D6A6259}"/>
    <dgm:cxn modelId="{349BA62B-6052-479D-B651-7A32468609F2}" type="presOf" srcId="{1172BE5E-BF35-4A8D-A2B2-E8C13146BE7D}" destId="{8A5F43C3-35F2-44CE-ABDD-50321050EABE}" srcOrd="0" destOrd="0" presId="urn:microsoft.com/office/officeart/2005/8/layout/hierarchy2"/>
    <dgm:cxn modelId="{EB6CE832-AF11-4511-BCC6-A780434E145F}" type="presOf" srcId="{CB44A7B9-BA51-4F6E-95CE-BA44D9BE87B8}" destId="{A3D33F55-1FF0-48E1-8ADB-C56299D3C0EB}" srcOrd="0" destOrd="0" presId="urn:microsoft.com/office/officeart/2005/8/layout/hierarchy2"/>
    <dgm:cxn modelId="{50DDB847-ECDC-4C7F-9FD6-9169AE176771}" type="presOf" srcId="{388414BF-4031-4065-9544-EEA56A1C0EFE}" destId="{6AAC21B3-D6A9-4319-8ED9-8080D407ECE0}" srcOrd="1" destOrd="0" presId="urn:microsoft.com/office/officeart/2005/8/layout/hierarchy2"/>
    <dgm:cxn modelId="{5A7E3F4F-84C9-41BA-B976-FE03E54265E2}" type="presOf" srcId="{EB46B9FB-E00E-4C64-8931-8E71E9D689C6}" destId="{6238C463-4082-4817-BF85-A6214037F66A}" srcOrd="0" destOrd="0" presId="urn:microsoft.com/office/officeart/2005/8/layout/hierarchy2"/>
    <dgm:cxn modelId="{4677F36F-C194-4362-94A3-9F15828BB72F}" type="presOf" srcId="{5BB64C93-4DB5-4D2D-8297-9B9945040804}" destId="{3F08320C-E744-47C5-B04B-7C97D865AACE}" srcOrd="0" destOrd="0" presId="urn:microsoft.com/office/officeart/2005/8/layout/hierarchy2"/>
    <dgm:cxn modelId="{A4356C54-D519-4594-BC22-1CDE8AFEAEBC}" type="presOf" srcId="{5BB64C93-4DB5-4D2D-8297-9B9945040804}" destId="{63BAB96B-8421-4BC5-B0E6-C5E1703F1B23}" srcOrd="1" destOrd="0" presId="urn:microsoft.com/office/officeart/2005/8/layout/hierarchy2"/>
    <dgm:cxn modelId="{03FFC65A-E61A-45B5-8871-0935FACA95F6}" srcId="{EB46B9FB-E00E-4C64-8931-8E71E9D689C6}" destId="{D36FBD58-D6D1-48CD-BFEF-EF5AFD11781A}" srcOrd="1" destOrd="0" parTransId="{A9AE4B2E-3BCE-455E-91A4-C380A4E4DFF4}" sibTransId="{8673D351-2246-4232-8362-EC7C530E527C}"/>
    <dgm:cxn modelId="{45778A7F-371C-42BE-9A93-1854BE80AA0C}" srcId="{99D2EC67-D15E-4C6C-ADB6-B9220DABD342}" destId="{97F6DA76-94D8-45FF-AD79-7A82C08A3A4F}" srcOrd="0" destOrd="0" parTransId="{5BB64C93-4DB5-4D2D-8297-9B9945040804}" sibTransId="{3189E57C-9D9B-4E34-B47F-59660B999BA7}"/>
    <dgm:cxn modelId="{1CFDDA84-3021-453A-ABC1-0FD6F24E71F5}" type="presOf" srcId="{A33E4351-8A1C-4CC0-8A0D-50036D3FB169}" destId="{6FA1706D-07C2-4EAA-9D3E-FDA8FA8DCF5C}" srcOrd="0" destOrd="0" presId="urn:microsoft.com/office/officeart/2005/8/layout/hierarchy2"/>
    <dgm:cxn modelId="{29161B8D-5FAB-47F3-8D92-CEAB04436700}" srcId="{99D2EC67-D15E-4C6C-ADB6-B9220DABD342}" destId="{EB46B9FB-E00E-4C64-8931-8E71E9D689C6}" srcOrd="1" destOrd="0" parTransId="{388414BF-4031-4065-9544-EEA56A1C0EFE}" sibTransId="{7AC01DE2-7A7E-431D-B575-893722370789}"/>
    <dgm:cxn modelId="{2BF8AC8D-6F1D-4CB3-9749-B54DAAB48EDC}" type="presOf" srcId="{D36FBD58-D6D1-48CD-BFEF-EF5AFD11781A}" destId="{947901CF-21B6-400F-AB0E-E5ABAF3EBD20}" srcOrd="0" destOrd="0" presId="urn:microsoft.com/office/officeart/2005/8/layout/hierarchy2"/>
    <dgm:cxn modelId="{642A5FA3-5F94-47F1-9E88-791980942A28}" type="presOf" srcId="{A9AE4B2E-3BCE-455E-91A4-C380A4E4DFF4}" destId="{8BB83D9A-EAD4-4B40-9EA2-3DE629651920}" srcOrd="0" destOrd="0" presId="urn:microsoft.com/office/officeart/2005/8/layout/hierarchy2"/>
    <dgm:cxn modelId="{E13C44C1-DC62-4EFF-8FD5-4FA17F19DEBC}" srcId="{A33E4351-8A1C-4CC0-8A0D-50036D3FB169}" destId="{99D2EC67-D15E-4C6C-ADB6-B9220DABD342}" srcOrd="0" destOrd="0" parTransId="{B99E8FCD-7476-40C4-9F26-E5B5200DE7EC}" sibTransId="{F2CFF944-16BC-45BE-ACA0-00ACC981FE77}"/>
    <dgm:cxn modelId="{2E88D9C4-9FC3-441D-BC0E-899AB519715B}" type="presOf" srcId="{99D2EC67-D15E-4C6C-ADB6-B9220DABD342}" destId="{7AFDBAF2-7A78-47AB-B3D9-D01D84C319AC}" srcOrd="0" destOrd="0" presId="urn:microsoft.com/office/officeart/2005/8/layout/hierarchy2"/>
    <dgm:cxn modelId="{C115CCD3-1554-477E-B168-1EEAEFD315DB}" type="presOf" srcId="{97F6DA76-94D8-45FF-AD79-7A82C08A3A4F}" destId="{235F322B-65EA-43AC-B544-190B09A1C013}" srcOrd="0" destOrd="0" presId="urn:microsoft.com/office/officeart/2005/8/layout/hierarchy2"/>
    <dgm:cxn modelId="{0B203DDF-0624-4E87-A058-C66A54B7F350}" type="presOf" srcId="{388414BF-4031-4065-9544-EEA56A1C0EFE}" destId="{110BB186-AA75-4878-8442-EA34C711B6FF}" srcOrd="0" destOrd="0" presId="urn:microsoft.com/office/officeart/2005/8/layout/hierarchy2"/>
    <dgm:cxn modelId="{76337BF4-6E19-4927-BD70-A03CCB711253}" type="presOf" srcId="{CB44A7B9-BA51-4F6E-95CE-BA44D9BE87B8}" destId="{6B9579E8-600D-4EC4-A6F5-7D092C3D817B}" srcOrd="1" destOrd="0" presId="urn:microsoft.com/office/officeart/2005/8/layout/hierarchy2"/>
    <dgm:cxn modelId="{09A2893E-5833-47D5-96FB-CB25BE1B938F}" type="presParOf" srcId="{6FA1706D-07C2-4EAA-9D3E-FDA8FA8DCF5C}" destId="{8E8AB8C7-BA50-4AC1-8671-B39025F4007C}" srcOrd="0" destOrd="0" presId="urn:microsoft.com/office/officeart/2005/8/layout/hierarchy2"/>
    <dgm:cxn modelId="{ED01B4C9-8B8B-4957-8AB9-6CA9D88F5650}" type="presParOf" srcId="{8E8AB8C7-BA50-4AC1-8671-B39025F4007C}" destId="{7AFDBAF2-7A78-47AB-B3D9-D01D84C319AC}" srcOrd="0" destOrd="0" presId="urn:microsoft.com/office/officeart/2005/8/layout/hierarchy2"/>
    <dgm:cxn modelId="{086EE841-EE7D-472D-82B0-D20DFF7DCA10}" type="presParOf" srcId="{8E8AB8C7-BA50-4AC1-8671-B39025F4007C}" destId="{C404DFC4-5333-4B3C-8AB7-FD7EDD2B8F0C}" srcOrd="1" destOrd="0" presId="urn:microsoft.com/office/officeart/2005/8/layout/hierarchy2"/>
    <dgm:cxn modelId="{F72C9F49-D481-4F29-B6AC-FF694C42065F}" type="presParOf" srcId="{C404DFC4-5333-4B3C-8AB7-FD7EDD2B8F0C}" destId="{3F08320C-E744-47C5-B04B-7C97D865AACE}" srcOrd="0" destOrd="0" presId="urn:microsoft.com/office/officeart/2005/8/layout/hierarchy2"/>
    <dgm:cxn modelId="{04844E87-B515-4D7A-ACF0-E854C13201A7}" type="presParOf" srcId="{3F08320C-E744-47C5-B04B-7C97D865AACE}" destId="{63BAB96B-8421-4BC5-B0E6-C5E1703F1B23}" srcOrd="0" destOrd="0" presId="urn:microsoft.com/office/officeart/2005/8/layout/hierarchy2"/>
    <dgm:cxn modelId="{5FB10B45-4A80-40DC-9F5F-83A497C3F1C8}" type="presParOf" srcId="{C404DFC4-5333-4B3C-8AB7-FD7EDD2B8F0C}" destId="{C21FFB46-D0FC-417D-B1E2-8A2E1E04C72E}" srcOrd="1" destOrd="0" presId="urn:microsoft.com/office/officeart/2005/8/layout/hierarchy2"/>
    <dgm:cxn modelId="{DBEAECBA-AB9A-4561-86B7-7494661506A2}" type="presParOf" srcId="{C21FFB46-D0FC-417D-B1E2-8A2E1E04C72E}" destId="{235F322B-65EA-43AC-B544-190B09A1C013}" srcOrd="0" destOrd="0" presId="urn:microsoft.com/office/officeart/2005/8/layout/hierarchy2"/>
    <dgm:cxn modelId="{DA41AA17-D816-4F28-B562-165A18A4EC3D}" type="presParOf" srcId="{C21FFB46-D0FC-417D-B1E2-8A2E1E04C72E}" destId="{869067BF-1B0D-4E82-B89D-04A31EE1F8BB}" srcOrd="1" destOrd="0" presId="urn:microsoft.com/office/officeart/2005/8/layout/hierarchy2"/>
    <dgm:cxn modelId="{DE5377BE-CB10-4B64-AA85-535DDD5E9D98}" type="presParOf" srcId="{C404DFC4-5333-4B3C-8AB7-FD7EDD2B8F0C}" destId="{110BB186-AA75-4878-8442-EA34C711B6FF}" srcOrd="2" destOrd="0" presId="urn:microsoft.com/office/officeart/2005/8/layout/hierarchy2"/>
    <dgm:cxn modelId="{C62F4BA3-2F25-43D6-8CE0-5D6E6D3F98DC}" type="presParOf" srcId="{110BB186-AA75-4878-8442-EA34C711B6FF}" destId="{6AAC21B3-D6A9-4319-8ED9-8080D407ECE0}" srcOrd="0" destOrd="0" presId="urn:microsoft.com/office/officeart/2005/8/layout/hierarchy2"/>
    <dgm:cxn modelId="{A18DED55-3035-4D68-A789-4F0DF01A87AA}" type="presParOf" srcId="{C404DFC4-5333-4B3C-8AB7-FD7EDD2B8F0C}" destId="{3D969074-63A6-4049-ADFE-57E02CCFC820}" srcOrd="3" destOrd="0" presId="urn:microsoft.com/office/officeart/2005/8/layout/hierarchy2"/>
    <dgm:cxn modelId="{2A9B7059-BAC7-40E4-83CC-FF0F9FD7DF06}" type="presParOf" srcId="{3D969074-63A6-4049-ADFE-57E02CCFC820}" destId="{6238C463-4082-4817-BF85-A6214037F66A}" srcOrd="0" destOrd="0" presId="urn:microsoft.com/office/officeart/2005/8/layout/hierarchy2"/>
    <dgm:cxn modelId="{82238C12-F303-43C1-9DDB-566ED6229EB4}" type="presParOf" srcId="{3D969074-63A6-4049-ADFE-57E02CCFC820}" destId="{82F1EF57-1373-475E-B636-B67AC20EE372}" srcOrd="1" destOrd="0" presId="urn:microsoft.com/office/officeart/2005/8/layout/hierarchy2"/>
    <dgm:cxn modelId="{8C9CE97E-FFC8-4F2E-BE56-1FF596BBDCB0}" type="presParOf" srcId="{82F1EF57-1373-475E-B636-B67AC20EE372}" destId="{A3D33F55-1FF0-48E1-8ADB-C56299D3C0EB}" srcOrd="0" destOrd="0" presId="urn:microsoft.com/office/officeart/2005/8/layout/hierarchy2"/>
    <dgm:cxn modelId="{D71D5FAE-8D54-4AA3-8C61-FA247A9F0411}" type="presParOf" srcId="{A3D33F55-1FF0-48E1-8ADB-C56299D3C0EB}" destId="{6B9579E8-600D-4EC4-A6F5-7D092C3D817B}" srcOrd="0" destOrd="0" presId="urn:microsoft.com/office/officeart/2005/8/layout/hierarchy2"/>
    <dgm:cxn modelId="{7E1C5B4A-34AF-406C-851E-3CF9B140B1F3}" type="presParOf" srcId="{82F1EF57-1373-475E-B636-B67AC20EE372}" destId="{084AFC37-6E96-42FC-837F-CEF83D360E01}" srcOrd="1" destOrd="0" presId="urn:microsoft.com/office/officeart/2005/8/layout/hierarchy2"/>
    <dgm:cxn modelId="{01747C29-6DA7-4E6C-A46C-00401247CE69}" type="presParOf" srcId="{084AFC37-6E96-42FC-837F-CEF83D360E01}" destId="{8A5F43C3-35F2-44CE-ABDD-50321050EABE}" srcOrd="0" destOrd="0" presId="urn:microsoft.com/office/officeart/2005/8/layout/hierarchy2"/>
    <dgm:cxn modelId="{8B94FC7D-8A35-4317-A130-298F29988278}" type="presParOf" srcId="{084AFC37-6E96-42FC-837F-CEF83D360E01}" destId="{4C276D7B-D55F-4B1E-8F08-B5C9B45E091B}" srcOrd="1" destOrd="0" presId="urn:microsoft.com/office/officeart/2005/8/layout/hierarchy2"/>
    <dgm:cxn modelId="{40D2D8AF-22A0-45B4-B8CD-DBDC6910AB0A}" type="presParOf" srcId="{82F1EF57-1373-475E-B636-B67AC20EE372}" destId="{8BB83D9A-EAD4-4B40-9EA2-3DE629651920}" srcOrd="2" destOrd="0" presId="urn:microsoft.com/office/officeart/2005/8/layout/hierarchy2"/>
    <dgm:cxn modelId="{F8A5BAE7-E858-46F8-B500-3F8B218151FC}" type="presParOf" srcId="{8BB83D9A-EAD4-4B40-9EA2-3DE629651920}" destId="{57930F90-F148-4AAC-B1DE-1EB27E3B8646}" srcOrd="0" destOrd="0" presId="urn:microsoft.com/office/officeart/2005/8/layout/hierarchy2"/>
    <dgm:cxn modelId="{FB079A0B-4542-4665-89C4-DE4E260B5441}" type="presParOf" srcId="{82F1EF57-1373-475E-B636-B67AC20EE372}" destId="{BE5ED8C5-57E1-4CE4-9694-7AABDA80026A}" srcOrd="3" destOrd="0" presId="urn:microsoft.com/office/officeart/2005/8/layout/hierarchy2"/>
    <dgm:cxn modelId="{E0D3C542-81BE-4170-9460-7934049AA393}" type="presParOf" srcId="{BE5ED8C5-57E1-4CE4-9694-7AABDA80026A}" destId="{947901CF-21B6-400F-AB0E-E5ABAF3EBD20}" srcOrd="0" destOrd="0" presId="urn:microsoft.com/office/officeart/2005/8/layout/hierarchy2"/>
    <dgm:cxn modelId="{F5A383A6-0046-4725-9550-60FCE644B959}" type="presParOf" srcId="{BE5ED8C5-57E1-4CE4-9694-7AABDA80026A}" destId="{BFC4083F-7C7D-4513-BA26-F8501641F407}" srcOrd="1" destOrd="0" presId="urn:microsoft.com/office/officeart/2005/8/layout/hierarchy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25D529D-2FB2-4CE4-9047-8D665F91A522}" type="doc">
      <dgm:prSet loTypeId="urn:microsoft.com/office/officeart/2018/2/layout/IconVerticalSolidList" loCatId="icon" qsTypeId="urn:microsoft.com/office/officeart/2005/8/quickstyle/simple1" qsCatId="simple" csTypeId="urn:microsoft.com/office/officeart/2005/8/colors/accent3_2" csCatId="accent3" phldr="1"/>
      <dgm:spPr/>
      <dgm:t>
        <a:bodyPr/>
        <a:lstStyle/>
        <a:p>
          <a:endParaRPr lang="en-US"/>
        </a:p>
      </dgm:t>
    </dgm:pt>
    <dgm:pt modelId="{B711257D-6F66-4EBB-95BE-DCA8F800A34B}">
      <dgm:prSet/>
      <dgm:spPr/>
      <dgm:t>
        <a:bodyPr/>
        <a:lstStyle/>
        <a:p>
          <a:pPr>
            <a:lnSpc>
              <a:spcPct val="100000"/>
            </a:lnSpc>
          </a:pPr>
          <a:r>
            <a:rPr lang="en-US" b="0" i="0"/>
            <a:t>Nonfunctional testing always tests something that's measurable</a:t>
          </a:r>
          <a:endParaRPr lang="en-US"/>
        </a:p>
      </dgm:t>
    </dgm:pt>
    <dgm:pt modelId="{ED27F85E-9005-42D2-BA84-9A70EBD48450}" type="parTrans" cxnId="{D03640F3-C188-4A58-B2D9-50E792AD5593}">
      <dgm:prSet/>
      <dgm:spPr/>
      <dgm:t>
        <a:bodyPr/>
        <a:lstStyle/>
        <a:p>
          <a:endParaRPr lang="en-US"/>
        </a:p>
      </dgm:t>
    </dgm:pt>
    <dgm:pt modelId="{1ABC85C1-0A50-4B01-AB13-8C80ACF887B7}" type="sibTrans" cxnId="{D03640F3-C188-4A58-B2D9-50E792AD5593}">
      <dgm:prSet/>
      <dgm:spPr/>
      <dgm:t>
        <a:bodyPr/>
        <a:lstStyle/>
        <a:p>
          <a:endParaRPr lang="en-US"/>
        </a:p>
      </dgm:t>
    </dgm:pt>
    <dgm:pt modelId="{0A2F8D94-DD3B-42D3-84FB-BD3C16CB3702}">
      <dgm:prSet/>
      <dgm:spPr/>
      <dgm:t>
        <a:bodyPr/>
        <a:lstStyle/>
        <a:p>
          <a:pPr>
            <a:lnSpc>
              <a:spcPct val="100000"/>
            </a:lnSpc>
          </a:pPr>
          <a:r>
            <a:rPr lang="en-US" b="0" i="0"/>
            <a:t>The goal is to improve the product</a:t>
          </a:r>
          <a:endParaRPr lang="en-US"/>
        </a:p>
      </dgm:t>
    </dgm:pt>
    <dgm:pt modelId="{68FAD73E-4C9F-4585-9885-AB057E9E5C5B}" type="parTrans" cxnId="{CF13C89E-CB5A-4235-AF4B-1E910DAD11E9}">
      <dgm:prSet/>
      <dgm:spPr/>
      <dgm:t>
        <a:bodyPr/>
        <a:lstStyle/>
        <a:p>
          <a:endParaRPr lang="en-US"/>
        </a:p>
      </dgm:t>
    </dgm:pt>
    <dgm:pt modelId="{8B9D800B-2CC6-45C6-8B2F-734C1EE77066}" type="sibTrans" cxnId="{CF13C89E-CB5A-4235-AF4B-1E910DAD11E9}">
      <dgm:prSet/>
      <dgm:spPr/>
      <dgm:t>
        <a:bodyPr/>
        <a:lstStyle/>
        <a:p>
          <a:endParaRPr lang="en-US"/>
        </a:p>
      </dgm:t>
    </dgm:pt>
    <dgm:pt modelId="{4B37FB4D-01A4-4815-82F8-BA1BDAD6580A}">
      <dgm:prSet/>
      <dgm:spPr/>
      <dgm:t>
        <a:bodyPr/>
        <a:lstStyle/>
        <a:p>
          <a:pPr>
            <a:lnSpc>
              <a:spcPct val="100000"/>
            </a:lnSpc>
          </a:pPr>
          <a:r>
            <a:rPr lang="en-US" b="0" i="0"/>
            <a:t>That can be done by </a:t>
          </a:r>
          <a:endParaRPr lang="en-US"/>
        </a:p>
      </dgm:t>
    </dgm:pt>
    <dgm:pt modelId="{A213C772-120E-47AC-A3C6-161F007A4DAF}" type="parTrans" cxnId="{CAAFA5C7-5E69-4F54-B604-573AD62CA980}">
      <dgm:prSet/>
      <dgm:spPr/>
      <dgm:t>
        <a:bodyPr/>
        <a:lstStyle/>
        <a:p>
          <a:endParaRPr lang="en-US"/>
        </a:p>
      </dgm:t>
    </dgm:pt>
    <dgm:pt modelId="{5C535DFA-E27C-40CE-AC8C-BAEE2B75A093}" type="sibTrans" cxnId="{CAAFA5C7-5E69-4F54-B604-573AD62CA980}">
      <dgm:prSet/>
      <dgm:spPr/>
      <dgm:t>
        <a:bodyPr/>
        <a:lstStyle/>
        <a:p>
          <a:endParaRPr lang="en-US"/>
        </a:p>
      </dgm:t>
    </dgm:pt>
    <dgm:pt modelId="{3DFE8F37-4874-4CCD-9775-43B9F9CEF9F1}">
      <dgm:prSet/>
      <dgm:spPr/>
      <dgm:t>
        <a:bodyPr/>
        <a:lstStyle/>
        <a:p>
          <a:pPr>
            <a:lnSpc>
              <a:spcPct val="100000"/>
            </a:lnSpc>
          </a:pPr>
          <a:r>
            <a:rPr lang="en-US" b="0" i="0"/>
            <a:t>Improving how efficiently the application uses resources OR </a:t>
          </a:r>
          <a:endParaRPr lang="en-US"/>
        </a:p>
      </dgm:t>
    </dgm:pt>
    <dgm:pt modelId="{9F1015E9-E7FC-4C4C-AE67-EC6035E40AAA}" type="parTrans" cxnId="{A71234F2-BA80-40C8-B8CC-6A445CEAF2C8}">
      <dgm:prSet/>
      <dgm:spPr/>
      <dgm:t>
        <a:bodyPr/>
        <a:lstStyle/>
        <a:p>
          <a:endParaRPr lang="en-US"/>
        </a:p>
      </dgm:t>
    </dgm:pt>
    <dgm:pt modelId="{66BF7F41-580A-4D4E-8589-CD527222FC38}" type="sibTrans" cxnId="{A71234F2-BA80-40C8-B8CC-6A445CEAF2C8}">
      <dgm:prSet/>
      <dgm:spPr/>
      <dgm:t>
        <a:bodyPr/>
        <a:lstStyle/>
        <a:p>
          <a:endParaRPr lang="en-US"/>
        </a:p>
      </dgm:t>
    </dgm:pt>
    <dgm:pt modelId="{A838E7DB-BA15-454E-BFDD-7327B592409F}">
      <dgm:prSet/>
      <dgm:spPr/>
      <dgm:t>
        <a:bodyPr/>
        <a:lstStyle/>
        <a:p>
          <a:pPr>
            <a:lnSpc>
              <a:spcPct val="100000"/>
            </a:lnSpc>
          </a:pPr>
          <a:r>
            <a:rPr lang="en-US" b="0" i="0"/>
            <a:t>Improving response times when many customers use it simultaneously. </a:t>
          </a:r>
          <a:endParaRPr lang="en-US"/>
        </a:p>
      </dgm:t>
    </dgm:pt>
    <dgm:pt modelId="{DADC7660-ED20-4CAD-A25C-97D0ECE81D28}" type="parTrans" cxnId="{4F254E91-8EE5-4F78-B3F6-172A8AF8FCBE}">
      <dgm:prSet/>
      <dgm:spPr/>
      <dgm:t>
        <a:bodyPr/>
        <a:lstStyle/>
        <a:p>
          <a:endParaRPr lang="en-US"/>
        </a:p>
      </dgm:t>
    </dgm:pt>
    <dgm:pt modelId="{DBD4C63B-CBB9-4DEC-B070-205D812A987B}" type="sibTrans" cxnId="{4F254E91-8EE5-4F78-B3F6-172A8AF8FCBE}">
      <dgm:prSet/>
      <dgm:spPr/>
      <dgm:t>
        <a:bodyPr/>
        <a:lstStyle/>
        <a:p>
          <a:endParaRPr lang="en-US"/>
        </a:p>
      </dgm:t>
    </dgm:pt>
    <dgm:pt modelId="{4E8C9E03-9632-4422-98AF-FA752B1AB8BD}">
      <dgm:prSet/>
      <dgm:spPr/>
      <dgm:t>
        <a:bodyPr/>
        <a:lstStyle/>
        <a:p>
          <a:pPr>
            <a:lnSpc>
              <a:spcPct val="100000"/>
            </a:lnSpc>
          </a:pPr>
          <a:r>
            <a:rPr lang="en-US" b="0" i="0"/>
            <a:t>Here are some of the questions that nonfunctional tests can answer:</a:t>
          </a:r>
          <a:endParaRPr lang="en-US"/>
        </a:p>
      </dgm:t>
    </dgm:pt>
    <dgm:pt modelId="{A2BDFFC8-3852-401A-8939-D685B8FE8811}" type="parTrans" cxnId="{3D9CE1FC-F1BA-419F-A8C3-C3C2B450F42D}">
      <dgm:prSet/>
      <dgm:spPr/>
      <dgm:t>
        <a:bodyPr/>
        <a:lstStyle/>
        <a:p>
          <a:endParaRPr lang="en-US"/>
        </a:p>
      </dgm:t>
    </dgm:pt>
    <dgm:pt modelId="{8ED9B8F7-B261-4B0C-926E-23F712C79B54}" type="sibTrans" cxnId="{3D9CE1FC-F1BA-419F-A8C3-C3C2B450F42D}">
      <dgm:prSet/>
      <dgm:spPr/>
      <dgm:t>
        <a:bodyPr/>
        <a:lstStyle/>
        <a:p>
          <a:endParaRPr lang="en-US"/>
        </a:p>
      </dgm:t>
    </dgm:pt>
    <dgm:pt modelId="{25AFFB7D-D22D-4013-AA90-48D450BFB23A}">
      <dgm:prSet/>
      <dgm:spPr/>
      <dgm:t>
        <a:bodyPr/>
        <a:lstStyle/>
        <a:p>
          <a:pPr>
            <a:lnSpc>
              <a:spcPct val="100000"/>
            </a:lnSpc>
          </a:pPr>
          <a:r>
            <a:rPr lang="en-US" b="0" i="0"/>
            <a:t>How does the application perform under normal circumstances?</a:t>
          </a:r>
          <a:endParaRPr lang="en-US"/>
        </a:p>
      </dgm:t>
    </dgm:pt>
    <dgm:pt modelId="{615F1113-62C3-4F0F-A40A-CA96CB7F448E}" type="parTrans" cxnId="{DFA76FAC-DD0D-4FB3-84AB-0B92D53A883A}">
      <dgm:prSet/>
      <dgm:spPr/>
      <dgm:t>
        <a:bodyPr/>
        <a:lstStyle/>
        <a:p>
          <a:endParaRPr lang="en-US"/>
        </a:p>
      </dgm:t>
    </dgm:pt>
    <dgm:pt modelId="{CA0A63AC-E0F4-4B20-B2C4-709FFD688885}" type="sibTrans" cxnId="{DFA76FAC-DD0D-4FB3-84AB-0B92D53A883A}">
      <dgm:prSet/>
      <dgm:spPr/>
      <dgm:t>
        <a:bodyPr/>
        <a:lstStyle/>
        <a:p>
          <a:endParaRPr lang="en-US"/>
        </a:p>
      </dgm:t>
    </dgm:pt>
    <dgm:pt modelId="{BC5A611E-4C59-4EB7-9D9F-3174A595A0F7}">
      <dgm:prSet/>
      <dgm:spPr/>
      <dgm:t>
        <a:bodyPr/>
        <a:lstStyle/>
        <a:p>
          <a:pPr>
            <a:lnSpc>
              <a:spcPct val="100000"/>
            </a:lnSpc>
          </a:pPr>
          <a:r>
            <a:rPr lang="en-US" b="0" i="0"/>
            <a:t>How does the application perform when many users sign in concurrently?</a:t>
          </a:r>
          <a:endParaRPr lang="en-US"/>
        </a:p>
      </dgm:t>
    </dgm:pt>
    <dgm:pt modelId="{BCD47AFB-614A-48D5-8846-2B20CA3DD65F}" type="parTrans" cxnId="{79816BB4-FA2B-496D-A399-2DA933C71E41}">
      <dgm:prSet/>
      <dgm:spPr/>
      <dgm:t>
        <a:bodyPr/>
        <a:lstStyle/>
        <a:p>
          <a:endParaRPr lang="en-US"/>
        </a:p>
      </dgm:t>
    </dgm:pt>
    <dgm:pt modelId="{4BAA1512-AC70-4D4D-8B6E-35FB2E334BDD}" type="sibTrans" cxnId="{79816BB4-FA2B-496D-A399-2DA933C71E41}">
      <dgm:prSet/>
      <dgm:spPr/>
      <dgm:t>
        <a:bodyPr/>
        <a:lstStyle/>
        <a:p>
          <a:endParaRPr lang="en-US"/>
        </a:p>
      </dgm:t>
    </dgm:pt>
    <dgm:pt modelId="{DE45230C-6630-472C-AACB-7510D4F4BF31}">
      <dgm:prSet/>
      <dgm:spPr/>
      <dgm:t>
        <a:bodyPr/>
        <a:lstStyle/>
        <a:p>
          <a:pPr>
            <a:lnSpc>
              <a:spcPct val="100000"/>
            </a:lnSpc>
          </a:pPr>
          <a:r>
            <a:rPr lang="en-US" b="0" i="0"/>
            <a:t>How secure is the application?</a:t>
          </a:r>
          <a:endParaRPr lang="en-US"/>
        </a:p>
      </dgm:t>
    </dgm:pt>
    <dgm:pt modelId="{61EAEFB0-1D0F-41FB-87B2-40F1F59C7041}" type="parTrans" cxnId="{A55CD98B-EE29-47E4-AA75-BAACC4655DF8}">
      <dgm:prSet/>
      <dgm:spPr/>
      <dgm:t>
        <a:bodyPr/>
        <a:lstStyle/>
        <a:p>
          <a:endParaRPr lang="en-US"/>
        </a:p>
      </dgm:t>
    </dgm:pt>
    <dgm:pt modelId="{91E9B401-C30A-440A-91EA-D3D8CDA1B654}" type="sibTrans" cxnId="{A55CD98B-EE29-47E4-AA75-BAACC4655DF8}">
      <dgm:prSet/>
      <dgm:spPr/>
      <dgm:t>
        <a:bodyPr/>
        <a:lstStyle/>
        <a:p>
          <a:endParaRPr lang="en-US"/>
        </a:p>
      </dgm:t>
    </dgm:pt>
    <dgm:pt modelId="{2B78D8AF-2B2A-4323-A655-C42F709992D3}" type="pres">
      <dgm:prSet presAssocID="{625D529D-2FB2-4CE4-9047-8D665F91A522}" presName="root" presStyleCnt="0">
        <dgm:presLayoutVars>
          <dgm:dir/>
          <dgm:resizeHandles val="exact"/>
        </dgm:presLayoutVars>
      </dgm:prSet>
      <dgm:spPr/>
    </dgm:pt>
    <dgm:pt modelId="{F2643273-FD51-4E0F-A6C3-44C1924D0EA0}" type="pres">
      <dgm:prSet presAssocID="{B711257D-6F66-4EBB-95BE-DCA8F800A34B}" presName="compNode" presStyleCnt="0"/>
      <dgm:spPr/>
    </dgm:pt>
    <dgm:pt modelId="{48A96C30-9D4D-4F2B-B982-A534A6CDC4FB}" type="pres">
      <dgm:prSet presAssocID="{B711257D-6F66-4EBB-95BE-DCA8F800A34B}" presName="bgRect" presStyleLbl="bgShp" presStyleIdx="0" presStyleCnt="4"/>
      <dgm:spPr/>
    </dgm:pt>
    <dgm:pt modelId="{E8485B42-7B0D-4CB2-B6C7-2B0268C58230}" type="pres">
      <dgm:prSet presAssocID="{B711257D-6F66-4EBB-95BE-DCA8F800A34B}"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eckmark"/>
        </a:ext>
      </dgm:extLst>
    </dgm:pt>
    <dgm:pt modelId="{E42E6C5F-ACB3-466D-8B9C-200FF6F6252F}" type="pres">
      <dgm:prSet presAssocID="{B711257D-6F66-4EBB-95BE-DCA8F800A34B}" presName="spaceRect" presStyleCnt="0"/>
      <dgm:spPr/>
    </dgm:pt>
    <dgm:pt modelId="{A43FFC10-0683-44A1-BC39-D95C816BF1A0}" type="pres">
      <dgm:prSet presAssocID="{B711257D-6F66-4EBB-95BE-DCA8F800A34B}" presName="parTx" presStyleLbl="revTx" presStyleIdx="0" presStyleCnt="6">
        <dgm:presLayoutVars>
          <dgm:chMax val="0"/>
          <dgm:chPref val="0"/>
        </dgm:presLayoutVars>
      </dgm:prSet>
      <dgm:spPr/>
    </dgm:pt>
    <dgm:pt modelId="{004D231E-3EE2-4DC9-B649-993AC3D96D39}" type="pres">
      <dgm:prSet presAssocID="{1ABC85C1-0A50-4B01-AB13-8C80ACF887B7}" presName="sibTrans" presStyleCnt="0"/>
      <dgm:spPr/>
    </dgm:pt>
    <dgm:pt modelId="{C62DBF80-8A73-42BB-A328-3D21DBC3D5BA}" type="pres">
      <dgm:prSet presAssocID="{0A2F8D94-DD3B-42D3-84FB-BD3C16CB3702}" presName="compNode" presStyleCnt="0"/>
      <dgm:spPr/>
    </dgm:pt>
    <dgm:pt modelId="{5C5098CA-F2EB-4AE9-B4FB-280BE548B6D1}" type="pres">
      <dgm:prSet presAssocID="{0A2F8D94-DD3B-42D3-84FB-BD3C16CB3702}" presName="bgRect" presStyleLbl="bgShp" presStyleIdx="1" presStyleCnt="4"/>
      <dgm:spPr/>
    </dgm:pt>
    <dgm:pt modelId="{B7C3960A-4041-4985-8838-93476A90DB54}" type="pres">
      <dgm:prSet presAssocID="{0A2F8D94-DD3B-42D3-84FB-BD3C16CB3702}"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ullseye"/>
        </a:ext>
      </dgm:extLst>
    </dgm:pt>
    <dgm:pt modelId="{B3EB0E3E-411E-4A4B-B87D-6C6114C7354A}" type="pres">
      <dgm:prSet presAssocID="{0A2F8D94-DD3B-42D3-84FB-BD3C16CB3702}" presName="spaceRect" presStyleCnt="0"/>
      <dgm:spPr/>
    </dgm:pt>
    <dgm:pt modelId="{0C6FE2FB-0EF8-424E-AF18-D8ED07D45333}" type="pres">
      <dgm:prSet presAssocID="{0A2F8D94-DD3B-42D3-84FB-BD3C16CB3702}" presName="parTx" presStyleLbl="revTx" presStyleIdx="1" presStyleCnt="6">
        <dgm:presLayoutVars>
          <dgm:chMax val="0"/>
          <dgm:chPref val="0"/>
        </dgm:presLayoutVars>
      </dgm:prSet>
      <dgm:spPr/>
    </dgm:pt>
    <dgm:pt modelId="{31C25118-E168-4FE8-AA50-F111F8242B81}" type="pres">
      <dgm:prSet presAssocID="{8B9D800B-2CC6-45C6-8B2F-734C1EE77066}" presName="sibTrans" presStyleCnt="0"/>
      <dgm:spPr/>
    </dgm:pt>
    <dgm:pt modelId="{706909F7-0123-4A6C-A3F9-515484E5330F}" type="pres">
      <dgm:prSet presAssocID="{4B37FB4D-01A4-4815-82F8-BA1BDAD6580A}" presName="compNode" presStyleCnt="0"/>
      <dgm:spPr/>
    </dgm:pt>
    <dgm:pt modelId="{DB2C9AA3-A8E0-4836-B506-24C7B4905C91}" type="pres">
      <dgm:prSet presAssocID="{4B37FB4D-01A4-4815-82F8-BA1BDAD6580A}" presName="bgRect" presStyleLbl="bgShp" presStyleIdx="2" presStyleCnt="4"/>
      <dgm:spPr/>
    </dgm:pt>
    <dgm:pt modelId="{CD66AF0D-6F16-4E04-BA4A-98320572C4C3}" type="pres">
      <dgm:prSet presAssocID="{4B37FB4D-01A4-4815-82F8-BA1BDAD6580A}"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rocessor"/>
        </a:ext>
      </dgm:extLst>
    </dgm:pt>
    <dgm:pt modelId="{EA4C4980-1F0E-4AD7-9077-D6F0F9E38F87}" type="pres">
      <dgm:prSet presAssocID="{4B37FB4D-01A4-4815-82F8-BA1BDAD6580A}" presName="spaceRect" presStyleCnt="0"/>
      <dgm:spPr/>
    </dgm:pt>
    <dgm:pt modelId="{7DE1E14C-2B45-41D0-AFF2-9FAE2905593C}" type="pres">
      <dgm:prSet presAssocID="{4B37FB4D-01A4-4815-82F8-BA1BDAD6580A}" presName="parTx" presStyleLbl="revTx" presStyleIdx="2" presStyleCnt="6">
        <dgm:presLayoutVars>
          <dgm:chMax val="0"/>
          <dgm:chPref val="0"/>
        </dgm:presLayoutVars>
      </dgm:prSet>
      <dgm:spPr/>
    </dgm:pt>
    <dgm:pt modelId="{F9A84D8D-0FAC-4338-91F5-0716057BE070}" type="pres">
      <dgm:prSet presAssocID="{4B37FB4D-01A4-4815-82F8-BA1BDAD6580A}" presName="desTx" presStyleLbl="revTx" presStyleIdx="3" presStyleCnt="6">
        <dgm:presLayoutVars/>
      </dgm:prSet>
      <dgm:spPr/>
    </dgm:pt>
    <dgm:pt modelId="{050F32FB-1BEF-4377-A700-0E3AA4218423}" type="pres">
      <dgm:prSet presAssocID="{5C535DFA-E27C-40CE-AC8C-BAEE2B75A093}" presName="sibTrans" presStyleCnt="0"/>
      <dgm:spPr/>
    </dgm:pt>
    <dgm:pt modelId="{C9150D16-B4E1-4097-B6DB-CDF2B9B9ABBF}" type="pres">
      <dgm:prSet presAssocID="{4E8C9E03-9632-4422-98AF-FA752B1AB8BD}" presName="compNode" presStyleCnt="0"/>
      <dgm:spPr/>
    </dgm:pt>
    <dgm:pt modelId="{C64228EF-FA54-46BA-9787-99DC1955E031}" type="pres">
      <dgm:prSet presAssocID="{4E8C9E03-9632-4422-98AF-FA752B1AB8BD}" presName="bgRect" presStyleLbl="bgShp" presStyleIdx="3" presStyleCnt="4"/>
      <dgm:spPr/>
    </dgm:pt>
    <dgm:pt modelId="{78ED9AB7-C209-47E3-B61A-A47660C955A8}" type="pres">
      <dgm:prSet presAssocID="{4E8C9E03-9632-4422-98AF-FA752B1AB8BD}"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Questions"/>
        </a:ext>
      </dgm:extLst>
    </dgm:pt>
    <dgm:pt modelId="{C44001FB-CEDB-4885-8AA7-FE7197D1AAF6}" type="pres">
      <dgm:prSet presAssocID="{4E8C9E03-9632-4422-98AF-FA752B1AB8BD}" presName="spaceRect" presStyleCnt="0"/>
      <dgm:spPr/>
    </dgm:pt>
    <dgm:pt modelId="{BA67F87D-AA31-469D-AD1F-125828212F51}" type="pres">
      <dgm:prSet presAssocID="{4E8C9E03-9632-4422-98AF-FA752B1AB8BD}" presName="parTx" presStyleLbl="revTx" presStyleIdx="4" presStyleCnt="6">
        <dgm:presLayoutVars>
          <dgm:chMax val="0"/>
          <dgm:chPref val="0"/>
        </dgm:presLayoutVars>
      </dgm:prSet>
      <dgm:spPr/>
    </dgm:pt>
    <dgm:pt modelId="{71E5F255-A62A-40E0-B633-42CC05A0B170}" type="pres">
      <dgm:prSet presAssocID="{4E8C9E03-9632-4422-98AF-FA752B1AB8BD}" presName="desTx" presStyleLbl="revTx" presStyleIdx="5" presStyleCnt="6">
        <dgm:presLayoutVars/>
      </dgm:prSet>
      <dgm:spPr/>
    </dgm:pt>
  </dgm:ptLst>
  <dgm:cxnLst>
    <dgm:cxn modelId="{86BECE18-6F38-4516-8900-9EDCC9E7AD4E}" type="presOf" srcId="{0A2F8D94-DD3B-42D3-84FB-BD3C16CB3702}" destId="{0C6FE2FB-0EF8-424E-AF18-D8ED07D45333}" srcOrd="0" destOrd="0" presId="urn:microsoft.com/office/officeart/2018/2/layout/IconVerticalSolidList"/>
    <dgm:cxn modelId="{36B1A42E-2DA7-4468-BBA5-B8A9425870CA}" type="presOf" srcId="{A838E7DB-BA15-454E-BFDD-7327B592409F}" destId="{F9A84D8D-0FAC-4338-91F5-0716057BE070}" srcOrd="0" destOrd="1" presId="urn:microsoft.com/office/officeart/2018/2/layout/IconVerticalSolidList"/>
    <dgm:cxn modelId="{C1565864-0F54-4D01-ABB0-A282F250CFF0}" type="presOf" srcId="{3DFE8F37-4874-4CCD-9775-43B9F9CEF9F1}" destId="{F9A84D8D-0FAC-4338-91F5-0716057BE070}" srcOrd="0" destOrd="0" presId="urn:microsoft.com/office/officeart/2018/2/layout/IconVerticalSolidList"/>
    <dgm:cxn modelId="{2A1D6683-D38F-4FC9-9614-A42E54D1A67A}" type="presOf" srcId="{DE45230C-6630-472C-AACB-7510D4F4BF31}" destId="{71E5F255-A62A-40E0-B633-42CC05A0B170}" srcOrd="0" destOrd="2" presId="urn:microsoft.com/office/officeart/2018/2/layout/IconVerticalSolidList"/>
    <dgm:cxn modelId="{4670A687-8063-49DF-B56F-AA08DA39A2DC}" type="presOf" srcId="{625D529D-2FB2-4CE4-9047-8D665F91A522}" destId="{2B78D8AF-2B2A-4323-A655-C42F709992D3}" srcOrd="0" destOrd="0" presId="urn:microsoft.com/office/officeart/2018/2/layout/IconVerticalSolidList"/>
    <dgm:cxn modelId="{A55CD98B-EE29-47E4-AA75-BAACC4655DF8}" srcId="{4E8C9E03-9632-4422-98AF-FA752B1AB8BD}" destId="{DE45230C-6630-472C-AACB-7510D4F4BF31}" srcOrd="2" destOrd="0" parTransId="{61EAEFB0-1D0F-41FB-87B2-40F1F59C7041}" sibTransId="{91E9B401-C30A-440A-91EA-D3D8CDA1B654}"/>
    <dgm:cxn modelId="{4F254E91-8EE5-4F78-B3F6-172A8AF8FCBE}" srcId="{4B37FB4D-01A4-4815-82F8-BA1BDAD6580A}" destId="{A838E7DB-BA15-454E-BFDD-7327B592409F}" srcOrd="1" destOrd="0" parTransId="{DADC7660-ED20-4CAD-A25C-97D0ECE81D28}" sibTransId="{DBD4C63B-CBB9-4DEC-B070-205D812A987B}"/>
    <dgm:cxn modelId="{88AE2E9C-2E24-44CB-9890-9CA0B457806E}" type="presOf" srcId="{B711257D-6F66-4EBB-95BE-DCA8F800A34B}" destId="{A43FFC10-0683-44A1-BC39-D95C816BF1A0}" srcOrd="0" destOrd="0" presId="urn:microsoft.com/office/officeart/2018/2/layout/IconVerticalSolidList"/>
    <dgm:cxn modelId="{CF13C89E-CB5A-4235-AF4B-1E910DAD11E9}" srcId="{625D529D-2FB2-4CE4-9047-8D665F91A522}" destId="{0A2F8D94-DD3B-42D3-84FB-BD3C16CB3702}" srcOrd="1" destOrd="0" parTransId="{68FAD73E-4C9F-4585-9885-AB057E9E5C5B}" sibTransId="{8B9D800B-2CC6-45C6-8B2F-734C1EE77066}"/>
    <dgm:cxn modelId="{89B618A3-A810-4721-9309-E0BB624A497C}" type="presOf" srcId="{4E8C9E03-9632-4422-98AF-FA752B1AB8BD}" destId="{BA67F87D-AA31-469D-AD1F-125828212F51}" srcOrd="0" destOrd="0" presId="urn:microsoft.com/office/officeart/2018/2/layout/IconVerticalSolidList"/>
    <dgm:cxn modelId="{6C8727A8-4FD7-4D0A-B679-C8909AE094CD}" type="presOf" srcId="{4B37FB4D-01A4-4815-82F8-BA1BDAD6580A}" destId="{7DE1E14C-2B45-41D0-AFF2-9FAE2905593C}" srcOrd="0" destOrd="0" presId="urn:microsoft.com/office/officeart/2018/2/layout/IconVerticalSolidList"/>
    <dgm:cxn modelId="{DFA76FAC-DD0D-4FB3-84AB-0B92D53A883A}" srcId="{4E8C9E03-9632-4422-98AF-FA752B1AB8BD}" destId="{25AFFB7D-D22D-4013-AA90-48D450BFB23A}" srcOrd="0" destOrd="0" parTransId="{615F1113-62C3-4F0F-A40A-CA96CB7F448E}" sibTransId="{CA0A63AC-E0F4-4B20-B2C4-709FFD688885}"/>
    <dgm:cxn modelId="{79816BB4-FA2B-496D-A399-2DA933C71E41}" srcId="{4E8C9E03-9632-4422-98AF-FA752B1AB8BD}" destId="{BC5A611E-4C59-4EB7-9D9F-3174A595A0F7}" srcOrd="1" destOrd="0" parTransId="{BCD47AFB-614A-48D5-8846-2B20CA3DD65F}" sibTransId="{4BAA1512-AC70-4D4D-8B6E-35FB2E334BDD}"/>
    <dgm:cxn modelId="{3C9F0BC7-DC95-4CEC-8FF5-A14A7E3E6AC8}" type="presOf" srcId="{25AFFB7D-D22D-4013-AA90-48D450BFB23A}" destId="{71E5F255-A62A-40E0-B633-42CC05A0B170}" srcOrd="0" destOrd="0" presId="urn:microsoft.com/office/officeart/2018/2/layout/IconVerticalSolidList"/>
    <dgm:cxn modelId="{CAAFA5C7-5E69-4F54-B604-573AD62CA980}" srcId="{625D529D-2FB2-4CE4-9047-8D665F91A522}" destId="{4B37FB4D-01A4-4815-82F8-BA1BDAD6580A}" srcOrd="2" destOrd="0" parTransId="{A213C772-120E-47AC-A3C6-161F007A4DAF}" sibTransId="{5C535DFA-E27C-40CE-AC8C-BAEE2B75A093}"/>
    <dgm:cxn modelId="{682668E2-5438-4B8F-8666-21D91F69B2B3}" type="presOf" srcId="{BC5A611E-4C59-4EB7-9D9F-3174A595A0F7}" destId="{71E5F255-A62A-40E0-B633-42CC05A0B170}" srcOrd="0" destOrd="1" presId="urn:microsoft.com/office/officeart/2018/2/layout/IconVerticalSolidList"/>
    <dgm:cxn modelId="{A71234F2-BA80-40C8-B8CC-6A445CEAF2C8}" srcId="{4B37FB4D-01A4-4815-82F8-BA1BDAD6580A}" destId="{3DFE8F37-4874-4CCD-9775-43B9F9CEF9F1}" srcOrd="0" destOrd="0" parTransId="{9F1015E9-E7FC-4C4C-AE67-EC6035E40AAA}" sibTransId="{66BF7F41-580A-4D4E-8589-CD527222FC38}"/>
    <dgm:cxn modelId="{D03640F3-C188-4A58-B2D9-50E792AD5593}" srcId="{625D529D-2FB2-4CE4-9047-8D665F91A522}" destId="{B711257D-6F66-4EBB-95BE-DCA8F800A34B}" srcOrd="0" destOrd="0" parTransId="{ED27F85E-9005-42D2-BA84-9A70EBD48450}" sibTransId="{1ABC85C1-0A50-4B01-AB13-8C80ACF887B7}"/>
    <dgm:cxn modelId="{3D9CE1FC-F1BA-419F-A8C3-C3C2B450F42D}" srcId="{625D529D-2FB2-4CE4-9047-8D665F91A522}" destId="{4E8C9E03-9632-4422-98AF-FA752B1AB8BD}" srcOrd="3" destOrd="0" parTransId="{A2BDFFC8-3852-401A-8939-D685B8FE8811}" sibTransId="{8ED9B8F7-B261-4B0C-926E-23F712C79B54}"/>
    <dgm:cxn modelId="{C9B8B31B-626C-4F35-A035-956DFA6C34DB}" type="presParOf" srcId="{2B78D8AF-2B2A-4323-A655-C42F709992D3}" destId="{F2643273-FD51-4E0F-A6C3-44C1924D0EA0}" srcOrd="0" destOrd="0" presId="urn:microsoft.com/office/officeart/2018/2/layout/IconVerticalSolidList"/>
    <dgm:cxn modelId="{1AF892A3-0919-458B-BA96-E293E48A5500}" type="presParOf" srcId="{F2643273-FD51-4E0F-A6C3-44C1924D0EA0}" destId="{48A96C30-9D4D-4F2B-B982-A534A6CDC4FB}" srcOrd="0" destOrd="0" presId="urn:microsoft.com/office/officeart/2018/2/layout/IconVerticalSolidList"/>
    <dgm:cxn modelId="{E4E2B571-01C3-402F-9A7D-A1BC38CCA2FA}" type="presParOf" srcId="{F2643273-FD51-4E0F-A6C3-44C1924D0EA0}" destId="{E8485B42-7B0D-4CB2-B6C7-2B0268C58230}" srcOrd="1" destOrd="0" presId="urn:microsoft.com/office/officeart/2018/2/layout/IconVerticalSolidList"/>
    <dgm:cxn modelId="{71ED7510-F116-43F9-842A-B7C00B7ACA50}" type="presParOf" srcId="{F2643273-FD51-4E0F-A6C3-44C1924D0EA0}" destId="{E42E6C5F-ACB3-466D-8B9C-200FF6F6252F}" srcOrd="2" destOrd="0" presId="urn:microsoft.com/office/officeart/2018/2/layout/IconVerticalSolidList"/>
    <dgm:cxn modelId="{B17D8F2B-631B-4574-9B63-F6E2C8814802}" type="presParOf" srcId="{F2643273-FD51-4E0F-A6C3-44C1924D0EA0}" destId="{A43FFC10-0683-44A1-BC39-D95C816BF1A0}" srcOrd="3" destOrd="0" presId="urn:microsoft.com/office/officeart/2018/2/layout/IconVerticalSolidList"/>
    <dgm:cxn modelId="{00BAD545-AE4E-4746-883B-4540F0405021}" type="presParOf" srcId="{2B78D8AF-2B2A-4323-A655-C42F709992D3}" destId="{004D231E-3EE2-4DC9-B649-993AC3D96D39}" srcOrd="1" destOrd="0" presId="urn:microsoft.com/office/officeart/2018/2/layout/IconVerticalSolidList"/>
    <dgm:cxn modelId="{6D9E0F82-F257-420C-A732-FD3794720F65}" type="presParOf" srcId="{2B78D8AF-2B2A-4323-A655-C42F709992D3}" destId="{C62DBF80-8A73-42BB-A328-3D21DBC3D5BA}" srcOrd="2" destOrd="0" presId="urn:microsoft.com/office/officeart/2018/2/layout/IconVerticalSolidList"/>
    <dgm:cxn modelId="{97977EFC-4E3F-4BD5-8F2E-BE65DC6BBB06}" type="presParOf" srcId="{C62DBF80-8A73-42BB-A328-3D21DBC3D5BA}" destId="{5C5098CA-F2EB-4AE9-B4FB-280BE548B6D1}" srcOrd="0" destOrd="0" presId="urn:microsoft.com/office/officeart/2018/2/layout/IconVerticalSolidList"/>
    <dgm:cxn modelId="{B77900D6-13B0-44DA-A6F4-20C08A810FEB}" type="presParOf" srcId="{C62DBF80-8A73-42BB-A328-3D21DBC3D5BA}" destId="{B7C3960A-4041-4985-8838-93476A90DB54}" srcOrd="1" destOrd="0" presId="urn:microsoft.com/office/officeart/2018/2/layout/IconVerticalSolidList"/>
    <dgm:cxn modelId="{B30E75AE-D046-4C8E-AB6B-E9A772C1DA1F}" type="presParOf" srcId="{C62DBF80-8A73-42BB-A328-3D21DBC3D5BA}" destId="{B3EB0E3E-411E-4A4B-B87D-6C6114C7354A}" srcOrd="2" destOrd="0" presId="urn:microsoft.com/office/officeart/2018/2/layout/IconVerticalSolidList"/>
    <dgm:cxn modelId="{7C6EE548-2774-45FA-A577-08930E7EC439}" type="presParOf" srcId="{C62DBF80-8A73-42BB-A328-3D21DBC3D5BA}" destId="{0C6FE2FB-0EF8-424E-AF18-D8ED07D45333}" srcOrd="3" destOrd="0" presId="urn:microsoft.com/office/officeart/2018/2/layout/IconVerticalSolidList"/>
    <dgm:cxn modelId="{2D305EBA-EF2D-4F31-AD63-CD3E6D7457F3}" type="presParOf" srcId="{2B78D8AF-2B2A-4323-A655-C42F709992D3}" destId="{31C25118-E168-4FE8-AA50-F111F8242B81}" srcOrd="3" destOrd="0" presId="urn:microsoft.com/office/officeart/2018/2/layout/IconVerticalSolidList"/>
    <dgm:cxn modelId="{5DD42CA5-9D55-4A7D-98BD-A2EA3DFC0CE0}" type="presParOf" srcId="{2B78D8AF-2B2A-4323-A655-C42F709992D3}" destId="{706909F7-0123-4A6C-A3F9-515484E5330F}" srcOrd="4" destOrd="0" presId="urn:microsoft.com/office/officeart/2018/2/layout/IconVerticalSolidList"/>
    <dgm:cxn modelId="{ECDA0F1D-448D-4582-8ECC-58A9C6097ACA}" type="presParOf" srcId="{706909F7-0123-4A6C-A3F9-515484E5330F}" destId="{DB2C9AA3-A8E0-4836-B506-24C7B4905C91}" srcOrd="0" destOrd="0" presId="urn:microsoft.com/office/officeart/2018/2/layout/IconVerticalSolidList"/>
    <dgm:cxn modelId="{54683386-D62D-468A-A2F7-D0EFD550B41D}" type="presParOf" srcId="{706909F7-0123-4A6C-A3F9-515484E5330F}" destId="{CD66AF0D-6F16-4E04-BA4A-98320572C4C3}" srcOrd="1" destOrd="0" presId="urn:microsoft.com/office/officeart/2018/2/layout/IconVerticalSolidList"/>
    <dgm:cxn modelId="{5ACDB2E9-BE76-425B-B54F-B5F6E3CF0F24}" type="presParOf" srcId="{706909F7-0123-4A6C-A3F9-515484E5330F}" destId="{EA4C4980-1F0E-4AD7-9077-D6F0F9E38F87}" srcOrd="2" destOrd="0" presId="urn:microsoft.com/office/officeart/2018/2/layout/IconVerticalSolidList"/>
    <dgm:cxn modelId="{D170C748-CB57-450B-AA4D-53BA26DE402D}" type="presParOf" srcId="{706909F7-0123-4A6C-A3F9-515484E5330F}" destId="{7DE1E14C-2B45-41D0-AFF2-9FAE2905593C}" srcOrd="3" destOrd="0" presId="urn:microsoft.com/office/officeart/2018/2/layout/IconVerticalSolidList"/>
    <dgm:cxn modelId="{C2B1CBF4-36CC-439F-A26C-DEC249B6C12C}" type="presParOf" srcId="{706909F7-0123-4A6C-A3F9-515484E5330F}" destId="{F9A84D8D-0FAC-4338-91F5-0716057BE070}" srcOrd="4" destOrd="0" presId="urn:microsoft.com/office/officeart/2018/2/layout/IconVerticalSolidList"/>
    <dgm:cxn modelId="{30EB15BD-C8C4-4A79-900F-C071BDBDC5E9}" type="presParOf" srcId="{2B78D8AF-2B2A-4323-A655-C42F709992D3}" destId="{050F32FB-1BEF-4377-A700-0E3AA4218423}" srcOrd="5" destOrd="0" presId="urn:microsoft.com/office/officeart/2018/2/layout/IconVerticalSolidList"/>
    <dgm:cxn modelId="{81512FE7-29DD-4C69-B129-88948B5C87B9}" type="presParOf" srcId="{2B78D8AF-2B2A-4323-A655-C42F709992D3}" destId="{C9150D16-B4E1-4097-B6DB-CDF2B9B9ABBF}" srcOrd="6" destOrd="0" presId="urn:microsoft.com/office/officeart/2018/2/layout/IconVerticalSolidList"/>
    <dgm:cxn modelId="{E37B32E6-E223-454A-8766-E0F76C4B76E1}" type="presParOf" srcId="{C9150D16-B4E1-4097-B6DB-CDF2B9B9ABBF}" destId="{C64228EF-FA54-46BA-9787-99DC1955E031}" srcOrd="0" destOrd="0" presId="urn:microsoft.com/office/officeart/2018/2/layout/IconVerticalSolidList"/>
    <dgm:cxn modelId="{7CF236C1-EF3C-432E-A68A-A87683EF06E4}" type="presParOf" srcId="{C9150D16-B4E1-4097-B6DB-CDF2B9B9ABBF}" destId="{78ED9AB7-C209-47E3-B61A-A47660C955A8}" srcOrd="1" destOrd="0" presId="urn:microsoft.com/office/officeart/2018/2/layout/IconVerticalSolidList"/>
    <dgm:cxn modelId="{60F38EF9-B634-48AD-9C73-D30B14CA99CE}" type="presParOf" srcId="{C9150D16-B4E1-4097-B6DB-CDF2B9B9ABBF}" destId="{C44001FB-CEDB-4885-8AA7-FE7197D1AAF6}" srcOrd="2" destOrd="0" presId="urn:microsoft.com/office/officeart/2018/2/layout/IconVerticalSolidList"/>
    <dgm:cxn modelId="{8062FD02-E6FB-4032-B35A-ECF1AB7C9AA1}" type="presParOf" srcId="{C9150D16-B4E1-4097-B6DB-CDF2B9B9ABBF}" destId="{BA67F87D-AA31-469D-AD1F-125828212F51}" srcOrd="3" destOrd="0" presId="urn:microsoft.com/office/officeart/2018/2/layout/IconVerticalSolidList"/>
    <dgm:cxn modelId="{DE6D40CC-5164-4E8E-9D81-0CF6CB82D2AA}" type="presParOf" srcId="{C9150D16-B4E1-4097-B6DB-CDF2B9B9ABBF}" destId="{71E5F255-A62A-40E0-B633-42CC05A0B170}" srcOrd="4"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F29A492-02B7-4253-8831-7D2E4A564069}" type="doc">
      <dgm:prSet loTypeId="urn:microsoft.com/office/officeart/2005/8/layout/hList1" loCatId="list" qsTypeId="urn:microsoft.com/office/officeart/2005/8/quickstyle/simple2" qsCatId="simple" csTypeId="urn:microsoft.com/office/officeart/2005/8/colors/accent3_2" csCatId="accent3"/>
      <dgm:spPr/>
      <dgm:t>
        <a:bodyPr/>
        <a:lstStyle/>
        <a:p>
          <a:endParaRPr lang="en-US"/>
        </a:p>
      </dgm:t>
    </dgm:pt>
    <dgm:pt modelId="{47A5179F-CB68-4868-8145-129B0109AA71}">
      <dgm:prSet/>
      <dgm:spPr/>
      <dgm:t>
        <a:bodyPr/>
        <a:lstStyle/>
        <a:p>
          <a:r>
            <a:rPr lang="en-US"/>
            <a:t>Kinds of nonfunctional tests</a:t>
          </a:r>
        </a:p>
      </dgm:t>
    </dgm:pt>
    <dgm:pt modelId="{3E7EA07C-A74E-4A5C-ADDB-CDEC3257ACB3}" type="parTrans" cxnId="{8176F068-ACD2-4046-8BF5-A24DA1213ABC}">
      <dgm:prSet/>
      <dgm:spPr/>
      <dgm:t>
        <a:bodyPr/>
        <a:lstStyle/>
        <a:p>
          <a:endParaRPr lang="en-US"/>
        </a:p>
      </dgm:t>
    </dgm:pt>
    <dgm:pt modelId="{034DCC1E-61B5-4E56-9DC5-36D2EEF85CB1}" type="sibTrans" cxnId="{8176F068-ACD2-4046-8BF5-A24DA1213ABC}">
      <dgm:prSet/>
      <dgm:spPr/>
      <dgm:t>
        <a:bodyPr/>
        <a:lstStyle/>
        <a:p>
          <a:endParaRPr lang="en-US"/>
        </a:p>
      </dgm:t>
    </dgm:pt>
    <dgm:pt modelId="{17D61313-3926-4238-BA35-550F4CA01472}">
      <dgm:prSet/>
      <dgm:spPr/>
      <dgm:t>
        <a:bodyPr/>
        <a:lstStyle/>
        <a:p>
          <a:r>
            <a:rPr lang="en-US"/>
            <a:t>Performance testing</a:t>
          </a:r>
        </a:p>
      </dgm:t>
    </dgm:pt>
    <dgm:pt modelId="{CC8BEC16-3C65-450A-814E-2D420E4F6612}" type="parTrans" cxnId="{D8E5E03C-A384-4F23-A5D7-8F134FBD624C}">
      <dgm:prSet/>
      <dgm:spPr/>
      <dgm:t>
        <a:bodyPr/>
        <a:lstStyle/>
        <a:p>
          <a:endParaRPr lang="en-US"/>
        </a:p>
      </dgm:t>
    </dgm:pt>
    <dgm:pt modelId="{91BAA20B-62FE-48A2-B55A-347FD4BB96C6}" type="sibTrans" cxnId="{D8E5E03C-A384-4F23-A5D7-8F134FBD624C}">
      <dgm:prSet/>
      <dgm:spPr/>
      <dgm:t>
        <a:bodyPr/>
        <a:lstStyle/>
        <a:p>
          <a:endParaRPr lang="en-US"/>
        </a:p>
      </dgm:t>
    </dgm:pt>
    <dgm:pt modelId="{79246155-21A4-4258-A0DD-F4AA1EB67D67}">
      <dgm:prSet/>
      <dgm:spPr/>
      <dgm:t>
        <a:bodyPr/>
        <a:lstStyle/>
        <a:p>
          <a:r>
            <a:rPr lang="en-US"/>
            <a:t>Load testing</a:t>
          </a:r>
        </a:p>
      </dgm:t>
    </dgm:pt>
    <dgm:pt modelId="{54BA267C-803B-47C2-8A67-91796266B16E}" type="parTrans" cxnId="{BC0C58AD-EF01-4716-8F12-268EF608B8FC}">
      <dgm:prSet/>
      <dgm:spPr/>
      <dgm:t>
        <a:bodyPr/>
        <a:lstStyle/>
        <a:p>
          <a:endParaRPr lang="en-US"/>
        </a:p>
      </dgm:t>
    </dgm:pt>
    <dgm:pt modelId="{0696D922-E69F-4344-A1E7-46A2DABEC715}" type="sibTrans" cxnId="{BC0C58AD-EF01-4716-8F12-268EF608B8FC}">
      <dgm:prSet/>
      <dgm:spPr/>
      <dgm:t>
        <a:bodyPr/>
        <a:lstStyle/>
        <a:p>
          <a:endParaRPr lang="en-US"/>
        </a:p>
      </dgm:t>
    </dgm:pt>
    <dgm:pt modelId="{1C2E290C-6DA7-4013-8CC8-3A67983ECA0D}">
      <dgm:prSet/>
      <dgm:spPr/>
      <dgm:t>
        <a:bodyPr/>
        <a:lstStyle/>
        <a:p>
          <a:r>
            <a:rPr lang="en-US"/>
            <a:t>Stress testing</a:t>
          </a:r>
        </a:p>
      </dgm:t>
    </dgm:pt>
    <dgm:pt modelId="{5AE1FA93-60BE-4248-84D0-0BF9F139C5DB}" type="parTrans" cxnId="{D3DADB3E-566D-4E25-B572-F2FEC3B00545}">
      <dgm:prSet/>
      <dgm:spPr/>
      <dgm:t>
        <a:bodyPr/>
        <a:lstStyle/>
        <a:p>
          <a:endParaRPr lang="en-US"/>
        </a:p>
      </dgm:t>
    </dgm:pt>
    <dgm:pt modelId="{6CC15DC8-A6B7-4B62-8D42-9D8277F332BC}" type="sibTrans" cxnId="{D3DADB3E-566D-4E25-B572-F2FEC3B00545}">
      <dgm:prSet/>
      <dgm:spPr/>
      <dgm:t>
        <a:bodyPr/>
        <a:lstStyle/>
        <a:p>
          <a:endParaRPr lang="en-US"/>
        </a:p>
      </dgm:t>
    </dgm:pt>
    <dgm:pt modelId="{4635E7CC-A0C3-4C18-BAE9-B768BB67FD06}">
      <dgm:prSet/>
      <dgm:spPr/>
      <dgm:t>
        <a:bodyPr/>
        <a:lstStyle/>
        <a:p>
          <a:r>
            <a:rPr lang="en-US"/>
            <a:t>Security testing</a:t>
          </a:r>
        </a:p>
      </dgm:t>
    </dgm:pt>
    <dgm:pt modelId="{A46B1D44-E6BA-4856-9923-8A0D76028F7C}" type="parTrans" cxnId="{837BBE61-CC4F-4F6A-BA7B-2D11C550957E}">
      <dgm:prSet/>
      <dgm:spPr/>
      <dgm:t>
        <a:bodyPr/>
        <a:lstStyle/>
        <a:p>
          <a:endParaRPr lang="en-US"/>
        </a:p>
      </dgm:t>
    </dgm:pt>
    <dgm:pt modelId="{FE423449-29FA-44E2-9536-6CE3CE9FAD4A}" type="sibTrans" cxnId="{837BBE61-CC4F-4F6A-BA7B-2D11C550957E}">
      <dgm:prSet/>
      <dgm:spPr/>
      <dgm:t>
        <a:bodyPr/>
        <a:lstStyle/>
        <a:p>
          <a:endParaRPr lang="en-US"/>
        </a:p>
      </dgm:t>
    </dgm:pt>
    <dgm:pt modelId="{91D4D144-CA18-4DDB-B716-9BC3DF93811A}">
      <dgm:prSet/>
      <dgm:spPr/>
      <dgm:t>
        <a:bodyPr/>
        <a:lstStyle/>
        <a:p>
          <a:r>
            <a:rPr lang="en-US"/>
            <a:t>Penetration testing (aka pen testing)</a:t>
          </a:r>
        </a:p>
      </dgm:t>
    </dgm:pt>
    <dgm:pt modelId="{84F829AD-1C1D-4B27-9791-FE4A33504AE3}" type="parTrans" cxnId="{05225BE2-511E-4CE9-8B95-FA58DA574500}">
      <dgm:prSet/>
      <dgm:spPr/>
      <dgm:t>
        <a:bodyPr/>
        <a:lstStyle/>
        <a:p>
          <a:endParaRPr lang="en-US"/>
        </a:p>
      </dgm:t>
    </dgm:pt>
    <dgm:pt modelId="{7B8CAA41-8AC6-465A-9798-FE53CB693980}" type="sibTrans" cxnId="{05225BE2-511E-4CE9-8B95-FA58DA574500}">
      <dgm:prSet/>
      <dgm:spPr/>
      <dgm:t>
        <a:bodyPr/>
        <a:lstStyle/>
        <a:p>
          <a:endParaRPr lang="en-US"/>
        </a:p>
      </dgm:t>
    </dgm:pt>
    <dgm:pt modelId="{952AF308-DCFE-4C20-AA64-6040D4BADDEC}">
      <dgm:prSet/>
      <dgm:spPr/>
      <dgm:t>
        <a:bodyPr/>
        <a:lstStyle/>
        <a:p>
          <a:r>
            <a:rPr lang="en-US"/>
            <a:t>Compliance testing</a:t>
          </a:r>
        </a:p>
      </dgm:t>
    </dgm:pt>
    <dgm:pt modelId="{1B057F48-E944-4BAB-B93E-5078D50B89D7}" type="parTrans" cxnId="{CA24EEF9-4D4E-4538-84F8-D2A70F19953E}">
      <dgm:prSet/>
      <dgm:spPr/>
      <dgm:t>
        <a:bodyPr/>
        <a:lstStyle/>
        <a:p>
          <a:endParaRPr lang="en-US"/>
        </a:p>
      </dgm:t>
    </dgm:pt>
    <dgm:pt modelId="{286C8975-B768-429F-B9C2-DE1ECD8B321D}" type="sibTrans" cxnId="{CA24EEF9-4D4E-4538-84F8-D2A70F19953E}">
      <dgm:prSet/>
      <dgm:spPr/>
      <dgm:t>
        <a:bodyPr/>
        <a:lstStyle/>
        <a:p>
          <a:endParaRPr lang="en-US"/>
        </a:p>
      </dgm:t>
    </dgm:pt>
    <dgm:pt modelId="{7349B237-CA26-4D21-92EE-68F3B56B67D6}" type="pres">
      <dgm:prSet presAssocID="{EF29A492-02B7-4253-8831-7D2E4A564069}" presName="Name0" presStyleCnt="0">
        <dgm:presLayoutVars>
          <dgm:dir/>
          <dgm:animLvl val="lvl"/>
          <dgm:resizeHandles val="exact"/>
        </dgm:presLayoutVars>
      </dgm:prSet>
      <dgm:spPr/>
    </dgm:pt>
    <dgm:pt modelId="{1778FEAD-3A30-407F-9CC4-00E75884A07F}" type="pres">
      <dgm:prSet presAssocID="{47A5179F-CB68-4868-8145-129B0109AA71}" presName="composite" presStyleCnt="0"/>
      <dgm:spPr/>
    </dgm:pt>
    <dgm:pt modelId="{C6D70E74-D91D-439D-B8CC-93C7ABF4DF06}" type="pres">
      <dgm:prSet presAssocID="{47A5179F-CB68-4868-8145-129B0109AA71}" presName="parTx" presStyleLbl="alignNode1" presStyleIdx="0" presStyleCnt="1">
        <dgm:presLayoutVars>
          <dgm:chMax val="0"/>
          <dgm:chPref val="0"/>
          <dgm:bulletEnabled val="1"/>
        </dgm:presLayoutVars>
      </dgm:prSet>
      <dgm:spPr/>
    </dgm:pt>
    <dgm:pt modelId="{1F20B6CA-D277-46F8-80DF-886282C2D32A}" type="pres">
      <dgm:prSet presAssocID="{47A5179F-CB68-4868-8145-129B0109AA71}" presName="desTx" presStyleLbl="alignAccFollowNode1" presStyleIdx="0" presStyleCnt="1">
        <dgm:presLayoutVars>
          <dgm:bulletEnabled val="1"/>
        </dgm:presLayoutVars>
      </dgm:prSet>
      <dgm:spPr/>
    </dgm:pt>
  </dgm:ptLst>
  <dgm:cxnLst>
    <dgm:cxn modelId="{830A0F3A-C7F3-403C-BB62-01C6550929A8}" type="presOf" srcId="{79246155-21A4-4258-A0DD-F4AA1EB67D67}" destId="{1F20B6CA-D277-46F8-80DF-886282C2D32A}" srcOrd="0" destOrd="1" presId="urn:microsoft.com/office/officeart/2005/8/layout/hList1"/>
    <dgm:cxn modelId="{D8E5E03C-A384-4F23-A5D7-8F134FBD624C}" srcId="{47A5179F-CB68-4868-8145-129B0109AA71}" destId="{17D61313-3926-4238-BA35-550F4CA01472}" srcOrd="0" destOrd="0" parTransId="{CC8BEC16-3C65-450A-814E-2D420E4F6612}" sibTransId="{91BAA20B-62FE-48A2-B55A-347FD4BB96C6}"/>
    <dgm:cxn modelId="{D3DADB3E-566D-4E25-B572-F2FEC3B00545}" srcId="{17D61313-3926-4238-BA35-550F4CA01472}" destId="{1C2E290C-6DA7-4013-8CC8-3A67983ECA0D}" srcOrd="1" destOrd="0" parTransId="{5AE1FA93-60BE-4248-84D0-0BF9F139C5DB}" sibTransId="{6CC15DC8-A6B7-4B62-8D42-9D8277F332BC}"/>
    <dgm:cxn modelId="{837BBE61-CC4F-4F6A-BA7B-2D11C550957E}" srcId="{47A5179F-CB68-4868-8145-129B0109AA71}" destId="{4635E7CC-A0C3-4C18-BAE9-B768BB67FD06}" srcOrd="1" destOrd="0" parTransId="{A46B1D44-E6BA-4856-9923-8A0D76028F7C}" sibTransId="{FE423449-29FA-44E2-9536-6CE3CE9FAD4A}"/>
    <dgm:cxn modelId="{8176F068-ACD2-4046-8BF5-A24DA1213ABC}" srcId="{EF29A492-02B7-4253-8831-7D2E4A564069}" destId="{47A5179F-CB68-4868-8145-129B0109AA71}" srcOrd="0" destOrd="0" parTransId="{3E7EA07C-A74E-4A5C-ADDB-CDEC3257ACB3}" sibTransId="{034DCC1E-61B5-4E56-9DC5-36D2EEF85CB1}"/>
    <dgm:cxn modelId="{20DB216A-238E-4E8F-AFAB-A01C2D4C661A}" type="presOf" srcId="{4635E7CC-A0C3-4C18-BAE9-B768BB67FD06}" destId="{1F20B6CA-D277-46F8-80DF-886282C2D32A}" srcOrd="0" destOrd="3" presId="urn:microsoft.com/office/officeart/2005/8/layout/hList1"/>
    <dgm:cxn modelId="{743DF74A-7955-426A-AACC-8137209EB761}" type="presOf" srcId="{EF29A492-02B7-4253-8831-7D2E4A564069}" destId="{7349B237-CA26-4D21-92EE-68F3B56B67D6}" srcOrd="0" destOrd="0" presId="urn:microsoft.com/office/officeart/2005/8/layout/hList1"/>
    <dgm:cxn modelId="{46EEEB7B-02A1-4738-A468-1FA176C13BEC}" type="presOf" srcId="{1C2E290C-6DA7-4013-8CC8-3A67983ECA0D}" destId="{1F20B6CA-D277-46F8-80DF-886282C2D32A}" srcOrd="0" destOrd="2" presId="urn:microsoft.com/office/officeart/2005/8/layout/hList1"/>
    <dgm:cxn modelId="{7577FA99-ACAA-42DC-85DC-CD0345F0B6A1}" type="presOf" srcId="{91D4D144-CA18-4DDB-B716-9BC3DF93811A}" destId="{1F20B6CA-D277-46F8-80DF-886282C2D32A}" srcOrd="0" destOrd="4" presId="urn:microsoft.com/office/officeart/2005/8/layout/hList1"/>
    <dgm:cxn modelId="{BC0C58AD-EF01-4716-8F12-268EF608B8FC}" srcId="{17D61313-3926-4238-BA35-550F4CA01472}" destId="{79246155-21A4-4258-A0DD-F4AA1EB67D67}" srcOrd="0" destOrd="0" parTransId="{54BA267C-803B-47C2-8A67-91796266B16E}" sibTransId="{0696D922-E69F-4344-A1E7-46A2DABEC715}"/>
    <dgm:cxn modelId="{BA554FCE-D9E3-4805-9902-7B4D8A7579DC}" type="presOf" srcId="{952AF308-DCFE-4C20-AA64-6040D4BADDEC}" destId="{1F20B6CA-D277-46F8-80DF-886282C2D32A}" srcOrd="0" destOrd="5" presId="urn:microsoft.com/office/officeart/2005/8/layout/hList1"/>
    <dgm:cxn modelId="{F22DE2D6-523F-40D0-BD3E-3804B7FEC79E}" type="presOf" srcId="{47A5179F-CB68-4868-8145-129B0109AA71}" destId="{C6D70E74-D91D-439D-B8CC-93C7ABF4DF06}" srcOrd="0" destOrd="0" presId="urn:microsoft.com/office/officeart/2005/8/layout/hList1"/>
    <dgm:cxn modelId="{05225BE2-511E-4CE9-8B95-FA58DA574500}" srcId="{4635E7CC-A0C3-4C18-BAE9-B768BB67FD06}" destId="{91D4D144-CA18-4DDB-B716-9BC3DF93811A}" srcOrd="0" destOrd="0" parTransId="{84F829AD-1C1D-4B27-9791-FE4A33504AE3}" sibTransId="{7B8CAA41-8AC6-465A-9798-FE53CB693980}"/>
    <dgm:cxn modelId="{AEC183F9-D874-4270-A5E2-DF572D1AA5FA}" type="presOf" srcId="{17D61313-3926-4238-BA35-550F4CA01472}" destId="{1F20B6CA-D277-46F8-80DF-886282C2D32A}" srcOrd="0" destOrd="0" presId="urn:microsoft.com/office/officeart/2005/8/layout/hList1"/>
    <dgm:cxn modelId="{CA24EEF9-4D4E-4538-84F8-D2A70F19953E}" srcId="{47A5179F-CB68-4868-8145-129B0109AA71}" destId="{952AF308-DCFE-4C20-AA64-6040D4BADDEC}" srcOrd="2" destOrd="0" parTransId="{1B057F48-E944-4BAB-B93E-5078D50B89D7}" sibTransId="{286C8975-B768-429F-B9C2-DE1ECD8B321D}"/>
    <dgm:cxn modelId="{0CBD8B4A-FFB0-4236-8317-1C64CCA0ECB3}" type="presParOf" srcId="{7349B237-CA26-4D21-92EE-68F3B56B67D6}" destId="{1778FEAD-3A30-407F-9CC4-00E75884A07F}" srcOrd="0" destOrd="0" presId="urn:microsoft.com/office/officeart/2005/8/layout/hList1"/>
    <dgm:cxn modelId="{6F6A35A5-72BF-4BB7-8019-4A1D979B9BD6}" type="presParOf" srcId="{1778FEAD-3A30-407F-9CC4-00E75884A07F}" destId="{C6D70E74-D91D-439D-B8CC-93C7ABF4DF06}" srcOrd="0" destOrd="0" presId="urn:microsoft.com/office/officeart/2005/8/layout/hList1"/>
    <dgm:cxn modelId="{D9F99CBC-CD22-4598-BC84-5D6CE0ED8BAF}" type="presParOf" srcId="{1778FEAD-3A30-407F-9CC4-00E75884A07F}" destId="{1F20B6CA-D277-46F8-80DF-886282C2D32A}"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EE948EF-3E26-4966-AD22-DEE73D5B67A8}"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AE6B6398-7814-411E-AB1D-1955569BAC36}">
      <dgm:prSet/>
      <dgm:spPr/>
      <dgm:t>
        <a:bodyPr/>
        <a:lstStyle/>
        <a:p>
          <a:r>
            <a:rPr lang="en-US" b="0" i="0"/>
            <a:t>Goal is to improve the speed, scalability, and stability of an application</a:t>
          </a:r>
          <a:endParaRPr lang="en-US"/>
        </a:p>
      </dgm:t>
    </dgm:pt>
    <dgm:pt modelId="{7694A619-0E29-455B-ADAA-17CE25ED4A47}" type="parTrans" cxnId="{14171072-5D67-4A1A-B934-2F6428917F04}">
      <dgm:prSet/>
      <dgm:spPr/>
      <dgm:t>
        <a:bodyPr/>
        <a:lstStyle/>
        <a:p>
          <a:endParaRPr lang="en-US"/>
        </a:p>
      </dgm:t>
    </dgm:pt>
    <dgm:pt modelId="{F46274A5-8486-451A-BAF5-EAF337109AAC}" type="sibTrans" cxnId="{14171072-5D67-4A1A-B934-2F6428917F04}">
      <dgm:prSet/>
      <dgm:spPr/>
      <dgm:t>
        <a:bodyPr/>
        <a:lstStyle/>
        <a:p>
          <a:endParaRPr lang="en-US"/>
        </a:p>
      </dgm:t>
    </dgm:pt>
    <dgm:pt modelId="{BBEB4862-FAD7-460A-93AD-B79F5BC877E5}">
      <dgm:prSet/>
      <dgm:spPr/>
      <dgm:t>
        <a:bodyPr/>
        <a:lstStyle/>
        <a:p>
          <a:r>
            <a:rPr lang="en-US" b="0" i="0"/>
            <a:t>Testing for speed determines how quickly an application responds</a:t>
          </a:r>
          <a:endParaRPr lang="en-US"/>
        </a:p>
      </dgm:t>
    </dgm:pt>
    <dgm:pt modelId="{42DE716E-9042-4353-8355-0F179492C66F}" type="parTrans" cxnId="{4895F81D-7D37-4E2B-8119-8993A2C43ED4}">
      <dgm:prSet/>
      <dgm:spPr/>
      <dgm:t>
        <a:bodyPr/>
        <a:lstStyle/>
        <a:p>
          <a:endParaRPr lang="en-US"/>
        </a:p>
      </dgm:t>
    </dgm:pt>
    <dgm:pt modelId="{574E035F-5AB8-4D0B-8FD3-34CD6AA1E84F}" type="sibTrans" cxnId="{4895F81D-7D37-4E2B-8119-8993A2C43ED4}">
      <dgm:prSet/>
      <dgm:spPr/>
      <dgm:t>
        <a:bodyPr/>
        <a:lstStyle/>
        <a:p>
          <a:endParaRPr lang="en-US"/>
        </a:p>
      </dgm:t>
    </dgm:pt>
    <dgm:pt modelId="{A35EDF98-9D8A-4A3E-BAE9-32D627BBDE2B}">
      <dgm:prSet/>
      <dgm:spPr/>
      <dgm:t>
        <a:bodyPr/>
        <a:lstStyle/>
        <a:p>
          <a:r>
            <a:rPr lang="en-US" b="0" i="0"/>
            <a:t>Testing for scalability determines the maximum user load an application can handle</a:t>
          </a:r>
          <a:endParaRPr lang="en-US"/>
        </a:p>
      </dgm:t>
    </dgm:pt>
    <dgm:pt modelId="{64F926D7-A90E-4FB0-8EA9-54D30798B89B}" type="parTrans" cxnId="{CAD53226-7F1D-4B09-B648-2E7F1BE9EDCE}">
      <dgm:prSet/>
      <dgm:spPr/>
      <dgm:t>
        <a:bodyPr/>
        <a:lstStyle/>
        <a:p>
          <a:endParaRPr lang="en-US"/>
        </a:p>
      </dgm:t>
    </dgm:pt>
    <dgm:pt modelId="{EAD6CDF2-4BD6-4F3D-AC19-FEAFD3D8E2B5}" type="sibTrans" cxnId="{CAD53226-7F1D-4B09-B648-2E7F1BE9EDCE}">
      <dgm:prSet/>
      <dgm:spPr/>
      <dgm:t>
        <a:bodyPr/>
        <a:lstStyle/>
        <a:p>
          <a:endParaRPr lang="en-US"/>
        </a:p>
      </dgm:t>
    </dgm:pt>
    <dgm:pt modelId="{C7A59075-38FF-420E-9E5C-C2254B130EE4}">
      <dgm:prSet/>
      <dgm:spPr/>
      <dgm:t>
        <a:bodyPr/>
        <a:lstStyle/>
        <a:p>
          <a:r>
            <a:rPr lang="en-US" b="0" i="0"/>
            <a:t>Testing for stability determines whether the application remains stable under different loads</a:t>
          </a:r>
          <a:endParaRPr lang="en-US"/>
        </a:p>
      </dgm:t>
    </dgm:pt>
    <dgm:pt modelId="{8937B96E-242C-4021-A8DF-A2BC307F4B1F}" type="parTrans" cxnId="{22D700C9-E8A0-425A-ADE9-DBAF9AB8485B}">
      <dgm:prSet/>
      <dgm:spPr/>
      <dgm:t>
        <a:bodyPr/>
        <a:lstStyle/>
        <a:p>
          <a:endParaRPr lang="en-US"/>
        </a:p>
      </dgm:t>
    </dgm:pt>
    <dgm:pt modelId="{5B7580B4-52A2-49F9-B697-21EB55A45A31}" type="sibTrans" cxnId="{22D700C9-E8A0-425A-ADE9-DBAF9AB8485B}">
      <dgm:prSet/>
      <dgm:spPr/>
      <dgm:t>
        <a:bodyPr/>
        <a:lstStyle/>
        <a:p>
          <a:endParaRPr lang="en-US"/>
        </a:p>
      </dgm:t>
    </dgm:pt>
    <dgm:pt modelId="{2BCC7A1B-2299-4FCA-A84E-0ECEDD18AFFE}" type="pres">
      <dgm:prSet presAssocID="{4EE948EF-3E26-4966-AD22-DEE73D5B67A8}" presName="linear" presStyleCnt="0">
        <dgm:presLayoutVars>
          <dgm:animLvl val="lvl"/>
          <dgm:resizeHandles val="exact"/>
        </dgm:presLayoutVars>
      </dgm:prSet>
      <dgm:spPr/>
    </dgm:pt>
    <dgm:pt modelId="{9175F5C5-1491-4A98-B1EA-67387D591BBA}" type="pres">
      <dgm:prSet presAssocID="{AE6B6398-7814-411E-AB1D-1955569BAC36}" presName="parentText" presStyleLbl="node1" presStyleIdx="0" presStyleCnt="4">
        <dgm:presLayoutVars>
          <dgm:chMax val="0"/>
          <dgm:bulletEnabled val="1"/>
        </dgm:presLayoutVars>
      </dgm:prSet>
      <dgm:spPr/>
    </dgm:pt>
    <dgm:pt modelId="{76A9B7B0-2EFA-464C-ACF9-B88144675DC0}" type="pres">
      <dgm:prSet presAssocID="{F46274A5-8486-451A-BAF5-EAF337109AAC}" presName="spacer" presStyleCnt="0"/>
      <dgm:spPr/>
    </dgm:pt>
    <dgm:pt modelId="{701173CE-D759-491D-8089-9F0AAA1DB39F}" type="pres">
      <dgm:prSet presAssocID="{BBEB4862-FAD7-460A-93AD-B79F5BC877E5}" presName="parentText" presStyleLbl="node1" presStyleIdx="1" presStyleCnt="4">
        <dgm:presLayoutVars>
          <dgm:chMax val="0"/>
          <dgm:bulletEnabled val="1"/>
        </dgm:presLayoutVars>
      </dgm:prSet>
      <dgm:spPr/>
    </dgm:pt>
    <dgm:pt modelId="{14A5FC79-300C-470F-B4C0-B3DFB5FF388D}" type="pres">
      <dgm:prSet presAssocID="{574E035F-5AB8-4D0B-8FD3-34CD6AA1E84F}" presName="spacer" presStyleCnt="0"/>
      <dgm:spPr/>
    </dgm:pt>
    <dgm:pt modelId="{25CFEFAF-F2AE-4792-9DD5-3C3FD66B12FA}" type="pres">
      <dgm:prSet presAssocID="{A35EDF98-9D8A-4A3E-BAE9-32D627BBDE2B}" presName="parentText" presStyleLbl="node1" presStyleIdx="2" presStyleCnt="4">
        <dgm:presLayoutVars>
          <dgm:chMax val="0"/>
          <dgm:bulletEnabled val="1"/>
        </dgm:presLayoutVars>
      </dgm:prSet>
      <dgm:spPr/>
    </dgm:pt>
    <dgm:pt modelId="{20D3927A-C255-45E5-B6F4-589FAFAF5A66}" type="pres">
      <dgm:prSet presAssocID="{EAD6CDF2-4BD6-4F3D-AC19-FEAFD3D8E2B5}" presName="spacer" presStyleCnt="0"/>
      <dgm:spPr/>
    </dgm:pt>
    <dgm:pt modelId="{9E917410-B2E8-4505-982F-1EAC2163DCEB}" type="pres">
      <dgm:prSet presAssocID="{C7A59075-38FF-420E-9E5C-C2254B130EE4}" presName="parentText" presStyleLbl="node1" presStyleIdx="3" presStyleCnt="4">
        <dgm:presLayoutVars>
          <dgm:chMax val="0"/>
          <dgm:bulletEnabled val="1"/>
        </dgm:presLayoutVars>
      </dgm:prSet>
      <dgm:spPr/>
    </dgm:pt>
  </dgm:ptLst>
  <dgm:cxnLst>
    <dgm:cxn modelId="{4895F81D-7D37-4E2B-8119-8993A2C43ED4}" srcId="{4EE948EF-3E26-4966-AD22-DEE73D5B67A8}" destId="{BBEB4862-FAD7-460A-93AD-B79F5BC877E5}" srcOrd="1" destOrd="0" parTransId="{42DE716E-9042-4353-8355-0F179492C66F}" sibTransId="{574E035F-5AB8-4D0B-8FD3-34CD6AA1E84F}"/>
    <dgm:cxn modelId="{DFE48523-F97F-416C-B911-26E3F2DA8957}" type="presOf" srcId="{AE6B6398-7814-411E-AB1D-1955569BAC36}" destId="{9175F5C5-1491-4A98-B1EA-67387D591BBA}" srcOrd="0" destOrd="0" presId="urn:microsoft.com/office/officeart/2005/8/layout/vList2"/>
    <dgm:cxn modelId="{CAD53226-7F1D-4B09-B648-2E7F1BE9EDCE}" srcId="{4EE948EF-3E26-4966-AD22-DEE73D5B67A8}" destId="{A35EDF98-9D8A-4A3E-BAE9-32D627BBDE2B}" srcOrd="2" destOrd="0" parTransId="{64F926D7-A90E-4FB0-8EA9-54D30798B89B}" sibTransId="{EAD6CDF2-4BD6-4F3D-AC19-FEAFD3D8E2B5}"/>
    <dgm:cxn modelId="{3FE7A539-F119-4701-A5CA-08CA4E968537}" type="presOf" srcId="{4EE948EF-3E26-4966-AD22-DEE73D5B67A8}" destId="{2BCC7A1B-2299-4FCA-A84E-0ECEDD18AFFE}" srcOrd="0" destOrd="0" presId="urn:microsoft.com/office/officeart/2005/8/layout/vList2"/>
    <dgm:cxn modelId="{C9F98E46-4066-4A7A-A690-E0D63698509C}" type="presOf" srcId="{C7A59075-38FF-420E-9E5C-C2254B130EE4}" destId="{9E917410-B2E8-4505-982F-1EAC2163DCEB}" srcOrd="0" destOrd="0" presId="urn:microsoft.com/office/officeart/2005/8/layout/vList2"/>
    <dgm:cxn modelId="{14171072-5D67-4A1A-B934-2F6428917F04}" srcId="{4EE948EF-3E26-4966-AD22-DEE73D5B67A8}" destId="{AE6B6398-7814-411E-AB1D-1955569BAC36}" srcOrd="0" destOrd="0" parTransId="{7694A619-0E29-455B-ADAA-17CE25ED4A47}" sibTransId="{F46274A5-8486-451A-BAF5-EAF337109AAC}"/>
    <dgm:cxn modelId="{22D700C9-E8A0-425A-ADE9-DBAF9AB8485B}" srcId="{4EE948EF-3E26-4966-AD22-DEE73D5B67A8}" destId="{C7A59075-38FF-420E-9E5C-C2254B130EE4}" srcOrd="3" destOrd="0" parTransId="{8937B96E-242C-4021-A8DF-A2BC307F4B1F}" sibTransId="{5B7580B4-52A2-49F9-B697-21EB55A45A31}"/>
    <dgm:cxn modelId="{3A4F05DB-CF26-4834-8778-669EDE430C35}" type="presOf" srcId="{BBEB4862-FAD7-460A-93AD-B79F5BC877E5}" destId="{701173CE-D759-491D-8089-9F0AAA1DB39F}" srcOrd="0" destOrd="0" presId="urn:microsoft.com/office/officeart/2005/8/layout/vList2"/>
    <dgm:cxn modelId="{85B54AEA-021C-44DC-9C3F-4E99A0952699}" type="presOf" srcId="{A35EDF98-9D8A-4A3E-BAE9-32D627BBDE2B}" destId="{25CFEFAF-F2AE-4792-9DD5-3C3FD66B12FA}" srcOrd="0" destOrd="0" presId="urn:microsoft.com/office/officeart/2005/8/layout/vList2"/>
    <dgm:cxn modelId="{B3501410-A990-4847-A322-E652CA3330E4}" type="presParOf" srcId="{2BCC7A1B-2299-4FCA-A84E-0ECEDD18AFFE}" destId="{9175F5C5-1491-4A98-B1EA-67387D591BBA}" srcOrd="0" destOrd="0" presId="urn:microsoft.com/office/officeart/2005/8/layout/vList2"/>
    <dgm:cxn modelId="{A33E76AE-313C-4D58-BB80-A44CC2770325}" type="presParOf" srcId="{2BCC7A1B-2299-4FCA-A84E-0ECEDD18AFFE}" destId="{76A9B7B0-2EFA-464C-ACF9-B88144675DC0}" srcOrd="1" destOrd="0" presId="urn:microsoft.com/office/officeart/2005/8/layout/vList2"/>
    <dgm:cxn modelId="{D91590C2-C358-4791-B43D-704CC2A9C107}" type="presParOf" srcId="{2BCC7A1B-2299-4FCA-A84E-0ECEDD18AFFE}" destId="{701173CE-D759-491D-8089-9F0AAA1DB39F}" srcOrd="2" destOrd="0" presId="urn:microsoft.com/office/officeart/2005/8/layout/vList2"/>
    <dgm:cxn modelId="{C6040EE2-8658-4A2E-950B-8119C9AE9A91}" type="presParOf" srcId="{2BCC7A1B-2299-4FCA-A84E-0ECEDD18AFFE}" destId="{14A5FC79-300C-470F-B4C0-B3DFB5FF388D}" srcOrd="3" destOrd="0" presId="urn:microsoft.com/office/officeart/2005/8/layout/vList2"/>
    <dgm:cxn modelId="{7EE51F77-C8CD-459E-BF0E-E7E1DCB94630}" type="presParOf" srcId="{2BCC7A1B-2299-4FCA-A84E-0ECEDD18AFFE}" destId="{25CFEFAF-F2AE-4792-9DD5-3C3FD66B12FA}" srcOrd="4" destOrd="0" presId="urn:microsoft.com/office/officeart/2005/8/layout/vList2"/>
    <dgm:cxn modelId="{5C13A5FD-840F-4658-8099-F7030D777CA4}" type="presParOf" srcId="{2BCC7A1B-2299-4FCA-A84E-0ECEDD18AFFE}" destId="{20D3927A-C255-45E5-B6F4-589FAFAF5A66}" srcOrd="5" destOrd="0" presId="urn:microsoft.com/office/officeart/2005/8/layout/vList2"/>
    <dgm:cxn modelId="{D8FF482D-3307-4C69-9D8C-14F1CACA6075}" type="presParOf" srcId="{2BCC7A1B-2299-4FCA-A84E-0ECEDD18AFFE}" destId="{9E917410-B2E8-4505-982F-1EAC2163DCEB}"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1B0DA529-0D68-47A2-A551-A8152F29127C}" type="doc">
      <dgm:prSet loTypeId="urn:microsoft.com/office/officeart/2005/8/layout/default" loCatId="list" qsTypeId="urn:microsoft.com/office/officeart/2005/8/quickstyle/simple2" qsCatId="simple" csTypeId="urn:microsoft.com/office/officeart/2005/8/colors/accent1_2" csCatId="accent1" phldr="1"/>
      <dgm:spPr/>
      <dgm:t>
        <a:bodyPr/>
        <a:lstStyle/>
        <a:p>
          <a:endParaRPr lang="en-US"/>
        </a:p>
      </dgm:t>
    </dgm:pt>
    <dgm:pt modelId="{47A1F1B6-8B9A-41DE-A9A6-A1D44350F7B8}">
      <dgm:prSet/>
      <dgm:spPr/>
      <dgm:t>
        <a:bodyPr/>
        <a:lstStyle/>
        <a:p>
          <a:r>
            <a:rPr lang="en-US" dirty="0"/>
            <a:t>What are app logs?</a:t>
          </a:r>
        </a:p>
        <a:p>
          <a:r>
            <a:rPr lang="en-US" dirty="0"/>
            <a:t>App logs are the output of runtime trace statements in app code</a:t>
          </a:r>
        </a:p>
      </dgm:t>
    </dgm:pt>
    <dgm:pt modelId="{47259959-EA62-4F67-8CB1-B2AE4990D6F5}" type="parTrans" cxnId="{5475E4F1-0B66-4E2E-A74C-1E7B100DECF4}">
      <dgm:prSet/>
      <dgm:spPr/>
      <dgm:t>
        <a:bodyPr/>
        <a:lstStyle/>
        <a:p>
          <a:endParaRPr lang="en-US"/>
        </a:p>
      </dgm:t>
    </dgm:pt>
    <dgm:pt modelId="{7CCA8370-E1C7-4274-A942-E2A68F7589B6}" type="sibTrans" cxnId="{5475E4F1-0B66-4E2E-A74C-1E7B100DECF4}">
      <dgm:prSet/>
      <dgm:spPr/>
      <dgm:t>
        <a:bodyPr/>
        <a:lstStyle/>
        <a:p>
          <a:endParaRPr lang="en-US"/>
        </a:p>
      </dgm:t>
    </dgm:pt>
    <dgm:pt modelId="{39480251-1943-4A65-8968-FB32F30C4287}">
      <dgm:prSet/>
      <dgm:spPr/>
      <dgm:t>
        <a:bodyPr/>
        <a:lstStyle/>
        <a:p>
          <a:r>
            <a:rPr lang="en-US" dirty="0"/>
            <a:t>Example: </a:t>
          </a:r>
        </a:p>
        <a:p>
          <a:r>
            <a:rPr lang="en-US" dirty="0"/>
            <a:t>Check some logic in your code by adding a trace to show when a particular function is being processed</a:t>
          </a:r>
        </a:p>
      </dgm:t>
    </dgm:pt>
    <dgm:pt modelId="{C4E4F550-C86B-4310-B54A-71CDB0966737}" type="parTrans" cxnId="{6A673B4F-90F0-4915-A4BE-D20923402D7F}">
      <dgm:prSet/>
      <dgm:spPr/>
      <dgm:t>
        <a:bodyPr/>
        <a:lstStyle/>
        <a:p>
          <a:endParaRPr lang="en-US"/>
        </a:p>
      </dgm:t>
    </dgm:pt>
    <dgm:pt modelId="{06AB4077-2779-415D-8DCD-32C3541135AE}" type="sibTrans" cxnId="{6A673B4F-90F0-4915-A4BE-D20923402D7F}">
      <dgm:prSet/>
      <dgm:spPr/>
      <dgm:t>
        <a:bodyPr/>
        <a:lstStyle/>
        <a:p>
          <a:endParaRPr lang="en-US"/>
        </a:p>
      </dgm:t>
    </dgm:pt>
    <dgm:pt modelId="{16A3EA3F-846F-4C27-AEA6-69687D6A7599}">
      <dgm:prSet/>
      <dgm:spPr/>
      <dgm:t>
        <a:bodyPr/>
        <a:lstStyle/>
        <a:p>
          <a:r>
            <a:rPr lang="en-US" dirty="0"/>
            <a:t>Example: </a:t>
          </a:r>
        </a:p>
        <a:p>
          <a:r>
            <a:rPr lang="en-US" dirty="0"/>
            <a:t>Only see a logged message when a particular level of error has occurred</a:t>
          </a:r>
        </a:p>
      </dgm:t>
    </dgm:pt>
    <dgm:pt modelId="{297AC15F-2A41-43E2-803D-AAAD1340FCEF}" type="parTrans" cxnId="{7BE49297-C8BC-4FC9-9C18-0F2F3EA491AF}">
      <dgm:prSet/>
      <dgm:spPr/>
      <dgm:t>
        <a:bodyPr/>
        <a:lstStyle/>
        <a:p>
          <a:endParaRPr lang="en-US"/>
        </a:p>
      </dgm:t>
    </dgm:pt>
    <dgm:pt modelId="{96332076-1077-404A-AA81-68F94CC167EF}" type="sibTrans" cxnId="{7BE49297-C8BC-4FC9-9C18-0F2F3EA491AF}">
      <dgm:prSet/>
      <dgm:spPr/>
      <dgm:t>
        <a:bodyPr/>
        <a:lstStyle/>
        <a:p>
          <a:endParaRPr lang="en-US"/>
        </a:p>
      </dgm:t>
    </dgm:pt>
    <dgm:pt modelId="{A8EEC916-1983-4871-B6B8-737B748CAA1F}">
      <dgm:prSet/>
      <dgm:spPr/>
      <dgm:t>
        <a:bodyPr/>
        <a:lstStyle/>
        <a:p>
          <a:r>
            <a:rPr lang="en-US" dirty="0"/>
            <a:t>Caution:</a:t>
          </a:r>
        </a:p>
        <a:p>
          <a:r>
            <a:rPr lang="en-US" dirty="0"/>
            <a:t>Excessive logs can carry a performance hit and quickly consume storage</a:t>
          </a:r>
        </a:p>
      </dgm:t>
    </dgm:pt>
    <dgm:pt modelId="{1C83643D-0B08-4802-BCED-87DB16C2E111}" type="parTrans" cxnId="{3CE9CE2F-A9B3-4E16-B9C5-20E13D3DD457}">
      <dgm:prSet/>
      <dgm:spPr/>
      <dgm:t>
        <a:bodyPr/>
        <a:lstStyle/>
        <a:p>
          <a:endParaRPr lang="en-US"/>
        </a:p>
      </dgm:t>
    </dgm:pt>
    <dgm:pt modelId="{8DE8C178-AE17-4499-9FA1-D017C474D596}" type="sibTrans" cxnId="{3CE9CE2F-A9B3-4E16-B9C5-20E13D3DD457}">
      <dgm:prSet/>
      <dgm:spPr/>
      <dgm:t>
        <a:bodyPr/>
        <a:lstStyle/>
        <a:p>
          <a:endParaRPr lang="en-US"/>
        </a:p>
      </dgm:t>
    </dgm:pt>
    <dgm:pt modelId="{64BFA12F-B4CD-49B3-ACA7-2EA724A0F338}">
      <dgm:prSet/>
      <dgm:spPr/>
      <dgm:t>
        <a:bodyPr/>
        <a:lstStyle/>
        <a:p>
          <a:r>
            <a:rPr lang="en-US" dirty="0"/>
            <a:t>Types of logging available:</a:t>
          </a:r>
        </a:p>
        <a:p>
          <a:r>
            <a:rPr lang="en-US" dirty="0"/>
            <a:t> Depends on the code framework of the app, and on whether the app is running on a Windows or Linux app host.</a:t>
          </a:r>
        </a:p>
      </dgm:t>
    </dgm:pt>
    <dgm:pt modelId="{DE138CA4-F9BE-448F-A593-814A55983BE6}" type="parTrans" cxnId="{3A4044F6-13A6-404C-AB0D-70B4AB26F279}">
      <dgm:prSet/>
      <dgm:spPr/>
      <dgm:t>
        <a:bodyPr/>
        <a:lstStyle/>
        <a:p>
          <a:endParaRPr lang="en-US"/>
        </a:p>
      </dgm:t>
    </dgm:pt>
    <dgm:pt modelId="{D15938A7-EA51-4F41-BE60-1141B2DE4A41}" type="sibTrans" cxnId="{3A4044F6-13A6-404C-AB0D-70B4AB26F279}">
      <dgm:prSet/>
      <dgm:spPr/>
      <dgm:t>
        <a:bodyPr/>
        <a:lstStyle/>
        <a:p>
          <a:endParaRPr lang="en-US"/>
        </a:p>
      </dgm:t>
    </dgm:pt>
    <dgm:pt modelId="{79A41A98-B5A3-41FD-8B28-DD98B089EADD}">
      <dgm:prSet/>
      <dgm:spPr/>
      <dgm:t>
        <a:bodyPr/>
        <a:lstStyle/>
        <a:p>
          <a:r>
            <a:rPr lang="en-US" dirty="0"/>
            <a:t>More info (link): </a:t>
          </a:r>
        </a:p>
        <a:p>
          <a:r>
            <a:rPr lang="en-US"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Enable and configure App Service application logging - Learn | Microsoft Docs</a:t>
          </a:r>
          <a:endParaRPr lang="en-US" dirty="0">
            <a:solidFill>
              <a:schemeClr val="bg1"/>
            </a:solidFill>
          </a:endParaRPr>
        </a:p>
      </dgm:t>
    </dgm:pt>
    <dgm:pt modelId="{CD280AF1-2580-4F92-9EBD-BFD512C5405B}" type="parTrans" cxnId="{13FB3380-D550-4390-8D51-580CD6FA85BD}">
      <dgm:prSet/>
      <dgm:spPr/>
      <dgm:t>
        <a:bodyPr/>
        <a:lstStyle/>
        <a:p>
          <a:endParaRPr lang="en-US"/>
        </a:p>
      </dgm:t>
    </dgm:pt>
    <dgm:pt modelId="{790D855C-0ADC-408D-B168-EEE81CEEC367}" type="sibTrans" cxnId="{13FB3380-D550-4390-8D51-580CD6FA85BD}">
      <dgm:prSet/>
      <dgm:spPr/>
      <dgm:t>
        <a:bodyPr/>
        <a:lstStyle/>
        <a:p>
          <a:endParaRPr lang="en-US"/>
        </a:p>
      </dgm:t>
    </dgm:pt>
    <dgm:pt modelId="{A95EFCE7-99FE-44C1-A200-94378EB7CA50}" type="pres">
      <dgm:prSet presAssocID="{1B0DA529-0D68-47A2-A551-A8152F29127C}" presName="diagram" presStyleCnt="0">
        <dgm:presLayoutVars>
          <dgm:dir/>
          <dgm:resizeHandles val="exact"/>
        </dgm:presLayoutVars>
      </dgm:prSet>
      <dgm:spPr/>
    </dgm:pt>
    <dgm:pt modelId="{E980637D-B901-4708-9165-02D1E4FBFC6A}" type="pres">
      <dgm:prSet presAssocID="{47A1F1B6-8B9A-41DE-A9A6-A1D44350F7B8}" presName="node" presStyleLbl="node1" presStyleIdx="0" presStyleCnt="6">
        <dgm:presLayoutVars>
          <dgm:bulletEnabled val="1"/>
        </dgm:presLayoutVars>
      </dgm:prSet>
      <dgm:spPr/>
    </dgm:pt>
    <dgm:pt modelId="{203CD623-D0CC-41C5-AFF9-BAFEAB4CEA5C}" type="pres">
      <dgm:prSet presAssocID="{7CCA8370-E1C7-4274-A942-E2A68F7589B6}" presName="sibTrans" presStyleCnt="0"/>
      <dgm:spPr/>
    </dgm:pt>
    <dgm:pt modelId="{939AF09F-2863-46BF-8466-5B1F6D2906CA}" type="pres">
      <dgm:prSet presAssocID="{39480251-1943-4A65-8968-FB32F30C4287}" presName="node" presStyleLbl="node1" presStyleIdx="1" presStyleCnt="6">
        <dgm:presLayoutVars>
          <dgm:bulletEnabled val="1"/>
        </dgm:presLayoutVars>
      </dgm:prSet>
      <dgm:spPr/>
    </dgm:pt>
    <dgm:pt modelId="{06035B7B-8F99-4A9E-AC30-C7F3A7FF3A42}" type="pres">
      <dgm:prSet presAssocID="{06AB4077-2779-415D-8DCD-32C3541135AE}" presName="sibTrans" presStyleCnt="0"/>
      <dgm:spPr/>
    </dgm:pt>
    <dgm:pt modelId="{E988F4CF-21CB-4C0A-851E-33D7345150A9}" type="pres">
      <dgm:prSet presAssocID="{16A3EA3F-846F-4C27-AEA6-69687D6A7599}" presName="node" presStyleLbl="node1" presStyleIdx="2" presStyleCnt="6">
        <dgm:presLayoutVars>
          <dgm:bulletEnabled val="1"/>
        </dgm:presLayoutVars>
      </dgm:prSet>
      <dgm:spPr/>
    </dgm:pt>
    <dgm:pt modelId="{9F640A24-3B27-4EDA-B0DB-6AD4E6DCFCBA}" type="pres">
      <dgm:prSet presAssocID="{96332076-1077-404A-AA81-68F94CC167EF}" presName="sibTrans" presStyleCnt="0"/>
      <dgm:spPr/>
    </dgm:pt>
    <dgm:pt modelId="{814B0B77-4964-4253-9593-3A4352C8BC47}" type="pres">
      <dgm:prSet presAssocID="{A8EEC916-1983-4871-B6B8-737B748CAA1F}" presName="node" presStyleLbl="node1" presStyleIdx="3" presStyleCnt="6">
        <dgm:presLayoutVars>
          <dgm:bulletEnabled val="1"/>
        </dgm:presLayoutVars>
      </dgm:prSet>
      <dgm:spPr/>
    </dgm:pt>
    <dgm:pt modelId="{17AE7461-9E9E-4E7B-BCDE-7DDDE0EAAB7C}" type="pres">
      <dgm:prSet presAssocID="{8DE8C178-AE17-4499-9FA1-D017C474D596}" presName="sibTrans" presStyleCnt="0"/>
      <dgm:spPr/>
    </dgm:pt>
    <dgm:pt modelId="{17B04D46-6466-4751-AE3D-32DCB455E7E0}" type="pres">
      <dgm:prSet presAssocID="{64BFA12F-B4CD-49B3-ACA7-2EA724A0F338}" presName="node" presStyleLbl="node1" presStyleIdx="4" presStyleCnt="6">
        <dgm:presLayoutVars>
          <dgm:bulletEnabled val="1"/>
        </dgm:presLayoutVars>
      </dgm:prSet>
      <dgm:spPr/>
    </dgm:pt>
    <dgm:pt modelId="{703AC4AC-0A47-4CE2-A584-6E6CA08DA1DB}" type="pres">
      <dgm:prSet presAssocID="{D15938A7-EA51-4F41-BE60-1141B2DE4A41}" presName="sibTrans" presStyleCnt="0"/>
      <dgm:spPr/>
    </dgm:pt>
    <dgm:pt modelId="{9ABEE581-7A82-4CD2-8302-45D93C87782F}" type="pres">
      <dgm:prSet presAssocID="{79A41A98-B5A3-41FD-8B28-DD98B089EADD}" presName="node" presStyleLbl="node1" presStyleIdx="5" presStyleCnt="6">
        <dgm:presLayoutVars>
          <dgm:bulletEnabled val="1"/>
        </dgm:presLayoutVars>
      </dgm:prSet>
      <dgm:spPr/>
    </dgm:pt>
  </dgm:ptLst>
  <dgm:cxnLst>
    <dgm:cxn modelId="{3CE9CE2F-A9B3-4E16-B9C5-20E13D3DD457}" srcId="{1B0DA529-0D68-47A2-A551-A8152F29127C}" destId="{A8EEC916-1983-4871-B6B8-737B748CAA1F}" srcOrd="3" destOrd="0" parTransId="{1C83643D-0B08-4802-BCED-87DB16C2E111}" sibTransId="{8DE8C178-AE17-4499-9FA1-D017C474D596}"/>
    <dgm:cxn modelId="{A221053A-BA8B-47F3-84A5-086D79C94C7D}" type="presOf" srcId="{39480251-1943-4A65-8968-FB32F30C4287}" destId="{939AF09F-2863-46BF-8466-5B1F6D2906CA}" srcOrd="0" destOrd="0" presId="urn:microsoft.com/office/officeart/2005/8/layout/default"/>
    <dgm:cxn modelId="{0AD5FF65-97ED-45A0-B5F9-F0D0B6433289}" type="presOf" srcId="{1B0DA529-0D68-47A2-A551-A8152F29127C}" destId="{A95EFCE7-99FE-44C1-A200-94378EB7CA50}" srcOrd="0" destOrd="0" presId="urn:microsoft.com/office/officeart/2005/8/layout/default"/>
    <dgm:cxn modelId="{A726F249-A520-494F-9073-689AE41EEF6D}" type="presOf" srcId="{A8EEC916-1983-4871-B6B8-737B748CAA1F}" destId="{814B0B77-4964-4253-9593-3A4352C8BC47}" srcOrd="0" destOrd="0" presId="urn:microsoft.com/office/officeart/2005/8/layout/default"/>
    <dgm:cxn modelId="{6A673B4F-90F0-4915-A4BE-D20923402D7F}" srcId="{1B0DA529-0D68-47A2-A551-A8152F29127C}" destId="{39480251-1943-4A65-8968-FB32F30C4287}" srcOrd="1" destOrd="0" parTransId="{C4E4F550-C86B-4310-B54A-71CDB0966737}" sibTransId="{06AB4077-2779-415D-8DCD-32C3541135AE}"/>
    <dgm:cxn modelId="{13FB3380-D550-4390-8D51-580CD6FA85BD}" srcId="{1B0DA529-0D68-47A2-A551-A8152F29127C}" destId="{79A41A98-B5A3-41FD-8B28-DD98B089EADD}" srcOrd="5" destOrd="0" parTransId="{CD280AF1-2580-4F92-9EBD-BFD512C5405B}" sibTransId="{790D855C-0ADC-408D-B168-EEE81CEEC367}"/>
    <dgm:cxn modelId="{7BE49297-C8BC-4FC9-9C18-0F2F3EA491AF}" srcId="{1B0DA529-0D68-47A2-A551-A8152F29127C}" destId="{16A3EA3F-846F-4C27-AEA6-69687D6A7599}" srcOrd="2" destOrd="0" parTransId="{297AC15F-2A41-43E2-803D-AAAD1340FCEF}" sibTransId="{96332076-1077-404A-AA81-68F94CC167EF}"/>
    <dgm:cxn modelId="{850BB2AD-0E4A-4A87-816F-635D48B5668D}" type="presOf" srcId="{79A41A98-B5A3-41FD-8B28-DD98B089EADD}" destId="{9ABEE581-7A82-4CD2-8302-45D93C87782F}" srcOrd="0" destOrd="0" presId="urn:microsoft.com/office/officeart/2005/8/layout/default"/>
    <dgm:cxn modelId="{95095BDB-2B5C-48F6-AFFF-D5AD5D319AC6}" type="presOf" srcId="{16A3EA3F-846F-4C27-AEA6-69687D6A7599}" destId="{E988F4CF-21CB-4C0A-851E-33D7345150A9}" srcOrd="0" destOrd="0" presId="urn:microsoft.com/office/officeart/2005/8/layout/default"/>
    <dgm:cxn modelId="{8590B3DB-57C5-4A78-9E2D-1B39F5EBE9DD}" type="presOf" srcId="{47A1F1B6-8B9A-41DE-A9A6-A1D44350F7B8}" destId="{E980637D-B901-4708-9165-02D1E4FBFC6A}" srcOrd="0" destOrd="0" presId="urn:microsoft.com/office/officeart/2005/8/layout/default"/>
    <dgm:cxn modelId="{480F12DE-10BF-4827-ABC0-5F243D849903}" type="presOf" srcId="{64BFA12F-B4CD-49B3-ACA7-2EA724A0F338}" destId="{17B04D46-6466-4751-AE3D-32DCB455E7E0}" srcOrd="0" destOrd="0" presId="urn:microsoft.com/office/officeart/2005/8/layout/default"/>
    <dgm:cxn modelId="{5475E4F1-0B66-4E2E-A74C-1E7B100DECF4}" srcId="{1B0DA529-0D68-47A2-A551-A8152F29127C}" destId="{47A1F1B6-8B9A-41DE-A9A6-A1D44350F7B8}" srcOrd="0" destOrd="0" parTransId="{47259959-EA62-4F67-8CB1-B2AE4990D6F5}" sibTransId="{7CCA8370-E1C7-4274-A942-E2A68F7589B6}"/>
    <dgm:cxn modelId="{3A4044F6-13A6-404C-AB0D-70B4AB26F279}" srcId="{1B0DA529-0D68-47A2-A551-A8152F29127C}" destId="{64BFA12F-B4CD-49B3-ACA7-2EA724A0F338}" srcOrd="4" destOrd="0" parTransId="{DE138CA4-F9BE-448F-A593-814A55983BE6}" sibTransId="{D15938A7-EA51-4F41-BE60-1141B2DE4A41}"/>
    <dgm:cxn modelId="{85745158-6618-491A-98B6-061AEE217A15}" type="presParOf" srcId="{A95EFCE7-99FE-44C1-A200-94378EB7CA50}" destId="{E980637D-B901-4708-9165-02D1E4FBFC6A}" srcOrd="0" destOrd="0" presId="urn:microsoft.com/office/officeart/2005/8/layout/default"/>
    <dgm:cxn modelId="{BB0AF76E-478F-45C4-8763-5F1F3DF36D6A}" type="presParOf" srcId="{A95EFCE7-99FE-44C1-A200-94378EB7CA50}" destId="{203CD623-D0CC-41C5-AFF9-BAFEAB4CEA5C}" srcOrd="1" destOrd="0" presId="urn:microsoft.com/office/officeart/2005/8/layout/default"/>
    <dgm:cxn modelId="{D3E55D28-82A8-481A-8829-B8F785429213}" type="presParOf" srcId="{A95EFCE7-99FE-44C1-A200-94378EB7CA50}" destId="{939AF09F-2863-46BF-8466-5B1F6D2906CA}" srcOrd="2" destOrd="0" presId="urn:microsoft.com/office/officeart/2005/8/layout/default"/>
    <dgm:cxn modelId="{A92FE252-E20D-45B8-BA0B-D44FAF060A6A}" type="presParOf" srcId="{A95EFCE7-99FE-44C1-A200-94378EB7CA50}" destId="{06035B7B-8F99-4A9E-AC30-C7F3A7FF3A42}" srcOrd="3" destOrd="0" presId="urn:microsoft.com/office/officeart/2005/8/layout/default"/>
    <dgm:cxn modelId="{8192527F-172E-4DA3-A162-8FCD40E7024F}" type="presParOf" srcId="{A95EFCE7-99FE-44C1-A200-94378EB7CA50}" destId="{E988F4CF-21CB-4C0A-851E-33D7345150A9}" srcOrd="4" destOrd="0" presId="urn:microsoft.com/office/officeart/2005/8/layout/default"/>
    <dgm:cxn modelId="{80CD6E47-15CB-4C05-8E22-4A83EB9A4B10}" type="presParOf" srcId="{A95EFCE7-99FE-44C1-A200-94378EB7CA50}" destId="{9F640A24-3B27-4EDA-B0DB-6AD4E6DCFCBA}" srcOrd="5" destOrd="0" presId="urn:microsoft.com/office/officeart/2005/8/layout/default"/>
    <dgm:cxn modelId="{B254CF74-56B3-4275-B6D9-C5A3DE10C373}" type="presParOf" srcId="{A95EFCE7-99FE-44C1-A200-94378EB7CA50}" destId="{814B0B77-4964-4253-9593-3A4352C8BC47}" srcOrd="6" destOrd="0" presId="urn:microsoft.com/office/officeart/2005/8/layout/default"/>
    <dgm:cxn modelId="{38A55550-D99C-4060-8660-10C14C23C098}" type="presParOf" srcId="{A95EFCE7-99FE-44C1-A200-94378EB7CA50}" destId="{17AE7461-9E9E-4E7B-BCDE-7DDDE0EAAB7C}" srcOrd="7" destOrd="0" presId="urn:microsoft.com/office/officeart/2005/8/layout/default"/>
    <dgm:cxn modelId="{CC87CD93-A331-4790-B1D2-EB8F63EC9FB9}" type="presParOf" srcId="{A95EFCE7-99FE-44C1-A200-94378EB7CA50}" destId="{17B04D46-6466-4751-AE3D-32DCB455E7E0}" srcOrd="8" destOrd="0" presId="urn:microsoft.com/office/officeart/2005/8/layout/default"/>
    <dgm:cxn modelId="{50A7CA37-44D1-4D91-B276-91CB4091D975}" type="presParOf" srcId="{A95EFCE7-99FE-44C1-A200-94378EB7CA50}" destId="{703AC4AC-0A47-4CE2-A584-6E6CA08DA1DB}" srcOrd="9" destOrd="0" presId="urn:microsoft.com/office/officeart/2005/8/layout/default"/>
    <dgm:cxn modelId="{250A2ADF-DF8D-4B67-88DF-10591F7B317A}" type="presParOf" srcId="{A95EFCE7-99FE-44C1-A200-94378EB7CA50}" destId="{9ABEE581-7A82-4CD2-8302-45D93C87782F}" srcOrd="1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88F0A11B-F115-4A08-81F4-C10C5941EE02}"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6E5C8B80-93A9-4454-BBC9-1D69DB987CCB}">
      <dgm:prSet/>
      <dgm:spPr/>
      <dgm:t>
        <a:bodyPr/>
        <a:lstStyle/>
        <a:p>
          <a:r>
            <a:rPr lang="en-US"/>
            <a:t>Live log streaming is an easy and efficient way to view live logs for troubleshooting purposes</a:t>
          </a:r>
        </a:p>
      </dgm:t>
    </dgm:pt>
    <dgm:pt modelId="{D0A330AA-9445-4351-9580-A6AEAE11E745}" type="parTrans" cxnId="{8FFDBCD2-BD71-48D5-9D49-7E0BDDA25013}">
      <dgm:prSet/>
      <dgm:spPr/>
      <dgm:t>
        <a:bodyPr/>
        <a:lstStyle/>
        <a:p>
          <a:endParaRPr lang="en-US"/>
        </a:p>
      </dgm:t>
    </dgm:pt>
    <dgm:pt modelId="{C11BF3C8-66ED-4CC9-B6AF-5BA2D0A6CBFF}" type="sibTrans" cxnId="{8FFDBCD2-BD71-48D5-9D49-7E0BDDA25013}">
      <dgm:prSet/>
      <dgm:spPr/>
      <dgm:t>
        <a:bodyPr/>
        <a:lstStyle/>
        <a:p>
          <a:endParaRPr lang="en-US"/>
        </a:p>
      </dgm:t>
    </dgm:pt>
    <dgm:pt modelId="{39539FB8-942D-4A1A-BD3A-B93FC6F0E4C0}">
      <dgm:prSet/>
      <dgm:spPr/>
      <dgm:t>
        <a:bodyPr/>
        <a:lstStyle/>
        <a:p>
          <a:r>
            <a:rPr lang="en-US"/>
            <a:t>It is designed to provide a quick view of all messages that are being sent to the app logs in the file system, without having to go through the process of locating and opening these logs</a:t>
          </a:r>
        </a:p>
      </dgm:t>
    </dgm:pt>
    <dgm:pt modelId="{6F34E765-89AB-4FE5-AFC9-795EAB70DFAA}" type="parTrans" cxnId="{5DEDC87D-BFFD-4A0C-93E8-615B36115E0E}">
      <dgm:prSet/>
      <dgm:spPr/>
      <dgm:t>
        <a:bodyPr/>
        <a:lstStyle/>
        <a:p>
          <a:endParaRPr lang="en-US"/>
        </a:p>
      </dgm:t>
    </dgm:pt>
    <dgm:pt modelId="{978C2116-9939-4F07-81CE-A7C9B1AB2840}" type="sibTrans" cxnId="{5DEDC87D-BFFD-4A0C-93E8-615B36115E0E}">
      <dgm:prSet/>
      <dgm:spPr/>
      <dgm:t>
        <a:bodyPr/>
        <a:lstStyle/>
        <a:p>
          <a:endParaRPr lang="en-US"/>
        </a:p>
      </dgm:t>
    </dgm:pt>
    <dgm:pt modelId="{DB6C06E3-D42A-4EFA-BDBE-0F602CA02A30}">
      <dgm:prSet/>
      <dgm:spPr/>
      <dgm:t>
        <a:bodyPr/>
        <a:lstStyle/>
        <a:p>
          <a:r>
            <a:rPr lang="en-US"/>
            <a:t>To use live logging, you connect to the live log service from the command line and can then see text being written to the app's logs in real time.</a:t>
          </a:r>
        </a:p>
      </dgm:t>
    </dgm:pt>
    <dgm:pt modelId="{8C8525DA-BEF0-42E0-99FF-2CD0B37A7541}" type="parTrans" cxnId="{02A9D028-8202-4D9E-A813-4E5CE1FE2489}">
      <dgm:prSet/>
      <dgm:spPr/>
      <dgm:t>
        <a:bodyPr/>
        <a:lstStyle/>
        <a:p>
          <a:endParaRPr lang="en-US"/>
        </a:p>
      </dgm:t>
    </dgm:pt>
    <dgm:pt modelId="{7AF9D7D0-6EBE-448E-91D2-9DA528C6EE6E}" type="sibTrans" cxnId="{02A9D028-8202-4D9E-A813-4E5CE1FE2489}">
      <dgm:prSet/>
      <dgm:spPr/>
      <dgm:t>
        <a:bodyPr/>
        <a:lstStyle/>
        <a:p>
          <a:endParaRPr lang="en-US"/>
        </a:p>
      </dgm:t>
    </dgm:pt>
    <dgm:pt modelId="{98AABB2D-CABC-462F-A023-013270526E86}">
      <dgm:prSet/>
      <dgm:spPr/>
      <dgm:t>
        <a:bodyPr/>
        <a:lstStyle/>
        <a:p>
          <a:r>
            <a:rPr lang="en-US"/>
            <a:t>It is good tool for initial debugging. Log messages show in real time to give you quick feedback on code or server issues. You can then make a change, redeploy your app, and instantly see the results.</a:t>
          </a:r>
        </a:p>
      </dgm:t>
    </dgm:pt>
    <dgm:pt modelId="{21F1C6DB-6FF7-490B-8BC2-657818710908}" type="parTrans" cxnId="{1A18AA93-4359-47BE-A84A-F1D5882A4C3C}">
      <dgm:prSet/>
      <dgm:spPr/>
      <dgm:t>
        <a:bodyPr/>
        <a:lstStyle/>
        <a:p>
          <a:endParaRPr lang="en-US"/>
        </a:p>
      </dgm:t>
    </dgm:pt>
    <dgm:pt modelId="{9F784889-662B-44B9-90DA-B0BDBB6FEC2F}" type="sibTrans" cxnId="{1A18AA93-4359-47BE-A84A-F1D5882A4C3C}">
      <dgm:prSet/>
      <dgm:spPr/>
      <dgm:t>
        <a:bodyPr/>
        <a:lstStyle/>
        <a:p>
          <a:endParaRPr lang="en-US"/>
        </a:p>
      </dgm:t>
    </dgm:pt>
    <dgm:pt modelId="{7AEB1AB7-4986-4D02-8459-DA7681C58044}">
      <dgm:prSet/>
      <dgm:spPr/>
      <dgm:t>
        <a:bodyPr/>
        <a:lstStyle/>
        <a:p>
          <a:r>
            <a:rPr lang="en-US" dirty="0"/>
            <a:t>The live log stream connects to only one app instance, so is not useful if you have a multi-instance app. Live logging is also of limited use as you scale up your apps. In these scenarios, it is better to ensure that messages are saved to log files that can be opened and studied offline.</a:t>
          </a:r>
        </a:p>
      </dgm:t>
    </dgm:pt>
    <dgm:pt modelId="{A72F14D3-3D5A-4763-B1BE-A41F05D4F73E}" type="parTrans" cxnId="{451D5B14-BF6D-402E-9116-7E575A42003E}">
      <dgm:prSet/>
      <dgm:spPr/>
      <dgm:t>
        <a:bodyPr/>
        <a:lstStyle/>
        <a:p>
          <a:endParaRPr lang="en-US"/>
        </a:p>
      </dgm:t>
    </dgm:pt>
    <dgm:pt modelId="{DFDA943E-BD5F-4207-9309-41A0BF4B9369}" type="sibTrans" cxnId="{451D5B14-BF6D-402E-9116-7E575A42003E}">
      <dgm:prSet/>
      <dgm:spPr/>
      <dgm:t>
        <a:bodyPr/>
        <a:lstStyle/>
        <a:p>
          <a:endParaRPr lang="en-US"/>
        </a:p>
      </dgm:t>
    </dgm:pt>
    <dgm:pt modelId="{053703C4-F235-4B4F-927F-784027E14FDC}" type="pres">
      <dgm:prSet presAssocID="{88F0A11B-F115-4A08-81F4-C10C5941EE02}" presName="root" presStyleCnt="0">
        <dgm:presLayoutVars>
          <dgm:dir/>
          <dgm:resizeHandles val="exact"/>
        </dgm:presLayoutVars>
      </dgm:prSet>
      <dgm:spPr/>
    </dgm:pt>
    <dgm:pt modelId="{64707F5C-5BFA-492A-B78B-3976893D3B49}" type="pres">
      <dgm:prSet presAssocID="{6E5C8B80-93A9-4454-BBC9-1D69DB987CCB}" presName="compNode" presStyleCnt="0"/>
      <dgm:spPr/>
    </dgm:pt>
    <dgm:pt modelId="{C2507698-2A43-41C5-A5C6-7A0FBCEB2E36}" type="pres">
      <dgm:prSet presAssocID="{6E5C8B80-93A9-4454-BBC9-1D69DB987CCB}" presName="bgRect" presStyleLbl="bgShp" presStyleIdx="0" presStyleCnt="5"/>
      <dgm:spPr/>
    </dgm:pt>
    <dgm:pt modelId="{3B250389-E38C-4E4B-A801-E79FAF56BE38}" type="pres">
      <dgm:prSet presAssocID="{6E5C8B80-93A9-4454-BBC9-1D69DB987CCB}"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mart Phone"/>
        </a:ext>
      </dgm:extLst>
    </dgm:pt>
    <dgm:pt modelId="{E5EEB63F-5CE4-4789-AAC1-C91115033BAB}" type="pres">
      <dgm:prSet presAssocID="{6E5C8B80-93A9-4454-BBC9-1D69DB987CCB}" presName="spaceRect" presStyleCnt="0"/>
      <dgm:spPr/>
    </dgm:pt>
    <dgm:pt modelId="{C0AE7009-011A-4B14-9F9D-E272667B1D7C}" type="pres">
      <dgm:prSet presAssocID="{6E5C8B80-93A9-4454-BBC9-1D69DB987CCB}" presName="parTx" presStyleLbl="revTx" presStyleIdx="0" presStyleCnt="5">
        <dgm:presLayoutVars>
          <dgm:chMax val="0"/>
          <dgm:chPref val="0"/>
        </dgm:presLayoutVars>
      </dgm:prSet>
      <dgm:spPr/>
    </dgm:pt>
    <dgm:pt modelId="{A886C516-2AC7-4BDA-BF5B-349BAE281F01}" type="pres">
      <dgm:prSet presAssocID="{C11BF3C8-66ED-4CC9-B6AF-5BA2D0A6CBFF}" presName="sibTrans" presStyleCnt="0"/>
      <dgm:spPr/>
    </dgm:pt>
    <dgm:pt modelId="{DD260567-6E21-472D-9EF5-05CD7CBB4B24}" type="pres">
      <dgm:prSet presAssocID="{39539FB8-942D-4A1A-BD3A-B93FC6F0E4C0}" presName="compNode" presStyleCnt="0"/>
      <dgm:spPr/>
    </dgm:pt>
    <dgm:pt modelId="{FF012A43-DA0E-45BA-8C21-6EEA0AA8B086}" type="pres">
      <dgm:prSet presAssocID="{39539FB8-942D-4A1A-BD3A-B93FC6F0E4C0}" presName="bgRect" presStyleLbl="bgShp" presStyleIdx="1" presStyleCnt="5"/>
      <dgm:spPr/>
    </dgm:pt>
    <dgm:pt modelId="{07F23347-D879-4172-AFAA-8F0FFA7B76E8}" type="pres">
      <dgm:prSet presAssocID="{39539FB8-942D-4A1A-BD3A-B93FC6F0E4C0}"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at Bubble"/>
        </a:ext>
      </dgm:extLst>
    </dgm:pt>
    <dgm:pt modelId="{899322F7-1F95-43F9-9989-884CB8F1C829}" type="pres">
      <dgm:prSet presAssocID="{39539FB8-942D-4A1A-BD3A-B93FC6F0E4C0}" presName="spaceRect" presStyleCnt="0"/>
      <dgm:spPr/>
    </dgm:pt>
    <dgm:pt modelId="{0FE38826-9B44-4132-B3B4-E04797AB5A06}" type="pres">
      <dgm:prSet presAssocID="{39539FB8-942D-4A1A-BD3A-B93FC6F0E4C0}" presName="parTx" presStyleLbl="revTx" presStyleIdx="1" presStyleCnt="5">
        <dgm:presLayoutVars>
          <dgm:chMax val="0"/>
          <dgm:chPref val="0"/>
        </dgm:presLayoutVars>
      </dgm:prSet>
      <dgm:spPr/>
    </dgm:pt>
    <dgm:pt modelId="{13DC668B-719A-4AA0-96EE-3D44E2E748C1}" type="pres">
      <dgm:prSet presAssocID="{978C2116-9939-4F07-81CE-A7C9B1AB2840}" presName="sibTrans" presStyleCnt="0"/>
      <dgm:spPr/>
    </dgm:pt>
    <dgm:pt modelId="{06BB3B82-3F3D-4246-8B54-73F80F486920}" type="pres">
      <dgm:prSet presAssocID="{DB6C06E3-D42A-4EFA-BDBE-0F602CA02A30}" presName="compNode" presStyleCnt="0"/>
      <dgm:spPr/>
    </dgm:pt>
    <dgm:pt modelId="{219CCAB0-E3CB-41D2-81A2-882DEC7256D5}" type="pres">
      <dgm:prSet presAssocID="{DB6C06E3-D42A-4EFA-BDBE-0F602CA02A30}" presName="bgRect" presStyleLbl="bgShp" presStyleIdx="2" presStyleCnt="5"/>
      <dgm:spPr/>
    </dgm:pt>
    <dgm:pt modelId="{DDF6A666-B2F2-4870-891F-E8BD4BB1D693}" type="pres">
      <dgm:prSet presAssocID="{DB6C06E3-D42A-4EFA-BDBE-0F602CA02A30}"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Flowchart"/>
        </a:ext>
      </dgm:extLst>
    </dgm:pt>
    <dgm:pt modelId="{DD6A4C94-3633-4345-BB58-0747F0B0EBD6}" type="pres">
      <dgm:prSet presAssocID="{DB6C06E3-D42A-4EFA-BDBE-0F602CA02A30}" presName="spaceRect" presStyleCnt="0"/>
      <dgm:spPr/>
    </dgm:pt>
    <dgm:pt modelId="{33177A52-BE1F-46F1-A1BC-AB477635574F}" type="pres">
      <dgm:prSet presAssocID="{DB6C06E3-D42A-4EFA-BDBE-0F602CA02A30}" presName="parTx" presStyleLbl="revTx" presStyleIdx="2" presStyleCnt="5">
        <dgm:presLayoutVars>
          <dgm:chMax val="0"/>
          <dgm:chPref val="0"/>
        </dgm:presLayoutVars>
      </dgm:prSet>
      <dgm:spPr/>
    </dgm:pt>
    <dgm:pt modelId="{789E2BA7-1035-44A5-88B4-CF1782C5E09A}" type="pres">
      <dgm:prSet presAssocID="{7AF9D7D0-6EBE-448E-91D2-9DA528C6EE6E}" presName="sibTrans" presStyleCnt="0"/>
      <dgm:spPr/>
    </dgm:pt>
    <dgm:pt modelId="{05A067F3-9890-4A2C-B074-4BDBC640879F}" type="pres">
      <dgm:prSet presAssocID="{98AABB2D-CABC-462F-A023-013270526E86}" presName="compNode" presStyleCnt="0"/>
      <dgm:spPr/>
    </dgm:pt>
    <dgm:pt modelId="{9EFAFB4F-857D-4C07-A411-34A0A3E65201}" type="pres">
      <dgm:prSet presAssocID="{98AABB2D-CABC-462F-A023-013270526E86}" presName="bgRect" presStyleLbl="bgShp" presStyleIdx="3" presStyleCnt="5"/>
      <dgm:spPr/>
    </dgm:pt>
    <dgm:pt modelId="{D0D863DB-47DD-44FA-B4B9-E223A3262EB2}" type="pres">
      <dgm:prSet presAssocID="{98AABB2D-CABC-462F-A023-013270526E86}"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Web Design"/>
        </a:ext>
      </dgm:extLst>
    </dgm:pt>
    <dgm:pt modelId="{80AC39B0-58A2-4EA9-B843-2E4A23F714CB}" type="pres">
      <dgm:prSet presAssocID="{98AABB2D-CABC-462F-A023-013270526E86}" presName="spaceRect" presStyleCnt="0"/>
      <dgm:spPr/>
    </dgm:pt>
    <dgm:pt modelId="{842D3F4D-5B32-4B16-B625-71C230AEE305}" type="pres">
      <dgm:prSet presAssocID="{98AABB2D-CABC-462F-A023-013270526E86}" presName="parTx" presStyleLbl="revTx" presStyleIdx="3" presStyleCnt="5">
        <dgm:presLayoutVars>
          <dgm:chMax val="0"/>
          <dgm:chPref val="0"/>
        </dgm:presLayoutVars>
      </dgm:prSet>
      <dgm:spPr/>
    </dgm:pt>
    <dgm:pt modelId="{163CF295-F3B0-42C6-AE95-735EFCE072B7}" type="pres">
      <dgm:prSet presAssocID="{9F784889-662B-44B9-90DA-B0BDBB6FEC2F}" presName="sibTrans" presStyleCnt="0"/>
      <dgm:spPr/>
    </dgm:pt>
    <dgm:pt modelId="{037A5632-2EE8-4D65-AAA1-378D313213B6}" type="pres">
      <dgm:prSet presAssocID="{7AEB1AB7-4986-4D02-8459-DA7681C58044}" presName="compNode" presStyleCnt="0"/>
      <dgm:spPr/>
    </dgm:pt>
    <dgm:pt modelId="{3F3D8637-0639-429F-BC04-3F8928BCFC99}" type="pres">
      <dgm:prSet presAssocID="{7AEB1AB7-4986-4D02-8459-DA7681C58044}" presName="bgRect" presStyleLbl="bgShp" presStyleIdx="4" presStyleCnt="5"/>
      <dgm:spPr/>
    </dgm:pt>
    <dgm:pt modelId="{CB9E679E-30C2-4DE4-8689-26BE2C089DC1}" type="pres">
      <dgm:prSet presAssocID="{7AEB1AB7-4986-4D02-8459-DA7681C58044}"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Browser Window"/>
        </a:ext>
      </dgm:extLst>
    </dgm:pt>
    <dgm:pt modelId="{D94C82DB-008E-4DEF-B8A9-BC51C874829D}" type="pres">
      <dgm:prSet presAssocID="{7AEB1AB7-4986-4D02-8459-DA7681C58044}" presName="spaceRect" presStyleCnt="0"/>
      <dgm:spPr/>
    </dgm:pt>
    <dgm:pt modelId="{5E616CE9-9539-48DC-B34A-63F935221718}" type="pres">
      <dgm:prSet presAssocID="{7AEB1AB7-4986-4D02-8459-DA7681C58044}" presName="parTx" presStyleLbl="revTx" presStyleIdx="4" presStyleCnt="5">
        <dgm:presLayoutVars>
          <dgm:chMax val="0"/>
          <dgm:chPref val="0"/>
        </dgm:presLayoutVars>
      </dgm:prSet>
      <dgm:spPr/>
    </dgm:pt>
  </dgm:ptLst>
  <dgm:cxnLst>
    <dgm:cxn modelId="{451D5B14-BF6D-402E-9116-7E575A42003E}" srcId="{88F0A11B-F115-4A08-81F4-C10C5941EE02}" destId="{7AEB1AB7-4986-4D02-8459-DA7681C58044}" srcOrd="4" destOrd="0" parTransId="{A72F14D3-3D5A-4763-B1BE-A41F05D4F73E}" sibTransId="{DFDA943E-BD5F-4207-9309-41A0BF4B9369}"/>
    <dgm:cxn modelId="{02A9D028-8202-4D9E-A813-4E5CE1FE2489}" srcId="{88F0A11B-F115-4A08-81F4-C10C5941EE02}" destId="{DB6C06E3-D42A-4EFA-BDBE-0F602CA02A30}" srcOrd="2" destOrd="0" parTransId="{8C8525DA-BEF0-42E0-99FF-2CD0B37A7541}" sibTransId="{7AF9D7D0-6EBE-448E-91D2-9DA528C6EE6E}"/>
    <dgm:cxn modelId="{379F0B29-F99D-4FB1-85B0-E23888250561}" type="presOf" srcId="{88F0A11B-F115-4A08-81F4-C10C5941EE02}" destId="{053703C4-F235-4B4F-927F-784027E14FDC}" srcOrd="0" destOrd="0" presId="urn:microsoft.com/office/officeart/2018/2/layout/IconVerticalSolidList"/>
    <dgm:cxn modelId="{EAD68645-1DEA-4397-9017-FE984527DDD2}" type="presOf" srcId="{6E5C8B80-93A9-4454-BBC9-1D69DB987CCB}" destId="{C0AE7009-011A-4B14-9F9D-E272667B1D7C}" srcOrd="0" destOrd="0" presId="urn:microsoft.com/office/officeart/2018/2/layout/IconVerticalSolidList"/>
    <dgm:cxn modelId="{A693797D-E6CF-4A74-95F4-04272ADC4AC8}" type="presOf" srcId="{98AABB2D-CABC-462F-A023-013270526E86}" destId="{842D3F4D-5B32-4B16-B625-71C230AEE305}" srcOrd="0" destOrd="0" presId="urn:microsoft.com/office/officeart/2018/2/layout/IconVerticalSolidList"/>
    <dgm:cxn modelId="{5DEDC87D-BFFD-4A0C-93E8-615B36115E0E}" srcId="{88F0A11B-F115-4A08-81F4-C10C5941EE02}" destId="{39539FB8-942D-4A1A-BD3A-B93FC6F0E4C0}" srcOrd="1" destOrd="0" parTransId="{6F34E765-89AB-4FE5-AFC9-795EAB70DFAA}" sibTransId="{978C2116-9939-4F07-81CE-A7C9B1AB2840}"/>
    <dgm:cxn modelId="{1A18AA93-4359-47BE-A84A-F1D5882A4C3C}" srcId="{88F0A11B-F115-4A08-81F4-C10C5941EE02}" destId="{98AABB2D-CABC-462F-A023-013270526E86}" srcOrd="3" destOrd="0" parTransId="{21F1C6DB-6FF7-490B-8BC2-657818710908}" sibTransId="{9F784889-662B-44B9-90DA-B0BDBB6FEC2F}"/>
    <dgm:cxn modelId="{2A2060A2-4961-48FD-B650-2402B9ACCC46}" type="presOf" srcId="{39539FB8-942D-4A1A-BD3A-B93FC6F0E4C0}" destId="{0FE38826-9B44-4132-B3B4-E04797AB5A06}" srcOrd="0" destOrd="0" presId="urn:microsoft.com/office/officeart/2018/2/layout/IconVerticalSolidList"/>
    <dgm:cxn modelId="{8D98FCA2-7D66-48B5-93BA-C48B919426A9}" type="presOf" srcId="{7AEB1AB7-4986-4D02-8459-DA7681C58044}" destId="{5E616CE9-9539-48DC-B34A-63F935221718}" srcOrd="0" destOrd="0" presId="urn:microsoft.com/office/officeart/2018/2/layout/IconVerticalSolidList"/>
    <dgm:cxn modelId="{8FFDBCD2-BD71-48D5-9D49-7E0BDDA25013}" srcId="{88F0A11B-F115-4A08-81F4-C10C5941EE02}" destId="{6E5C8B80-93A9-4454-BBC9-1D69DB987CCB}" srcOrd="0" destOrd="0" parTransId="{D0A330AA-9445-4351-9580-A6AEAE11E745}" sibTransId="{C11BF3C8-66ED-4CC9-B6AF-5BA2D0A6CBFF}"/>
    <dgm:cxn modelId="{E6A546E0-8BB5-4C73-831F-47CB642877FF}" type="presOf" srcId="{DB6C06E3-D42A-4EFA-BDBE-0F602CA02A30}" destId="{33177A52-BE1F-46F1-A1BC-AB477635574F}" srcOrd="0" destOrd="0" presId="urn:microsoft.com/office/officeart/2018/2/layout/IconVerticalSolidList"/>
    <dgm:cxn modelId="{7E3EF9BA-8DF2-4BDA-8566-DFB8F0AC0E06}" type="presParOf" srcId="{053703C4-F235-4B4F-927F-784027E14FDC}" destId="{64707F5C-5BFA-492A-B78B-3976893D3B49}" srcOrd="0" destOrd="0" presId="urn:microsoft.com/office/officeart/2018/2/layout/IconVerticalSolidList"/>
    <dgm:cxn modelId="{E7B1D97D-B86B-46AA-AD3C-A02DEA5E9EF4}" type="presParOf" srcId="{64707F5C-5BFA-492A-B78B-3976893D3B49}" destId="{C2507698-2A43-41C5-A5C6-7A0FBCEB2E36}" srcOrd="0" destOrd="0" presId="urn:microsoft.com/office/officeart/2018/2/layout/IconVerticalSolidList"/>
    <dgm:cxn modelId="{D699D2B2-0F4A-45C8-80D4-91D0478F7C1D}" type="presParOf" srcId="{64707F5C-5BFA-492A-B78B-3976893D3B49}" destId="{3B250389-E38C-4E4B-A801-E79FAF56BE38}" srcOrd="1" destOrd="0" presId="urn:microsoft.com/office/officeart/2018/2/layout/IconVerticalSolidList"/>
    <dgm:cxn modelId="{8056DB66-818A-4B78-9946-FE7995C993FD}" type="presParOf" srcId="{64707F5C-5BFA-492A-B78B-3976893D3B49}" destId="{E5EEB63F-5CE4-4789-AAC1-C91115033BAB}" srcOrd="2" destOrd="0" presId="urn:microsoft.com/office/officeart/2018/2/layout/IconVerticalSolidList"/>
    <dgm:cxn modelId="{34860BD0-C1A0-41B0-8BBD-1294C2077815}" type="presParOf" srcId="{64707F5C-5BFA-492A-B78B-3976893D3B49}" destId="{C0AE7009-011A-4B14-9F9D-E272667B1D7C}" srcOrd="3" destOrd="0" presId="urn:microsoft.com/office/officeart/2018/2/layout/IconVerticalSolidList"/>
    <dgm:cxn modelId="{037C5DCA-9135-451C-BB0E-6258B9F73C6B}" type="presParOf" srcId="{053703C4-F235-4B4F-927F-784027E14FDC}" destId="{A886C516-2AC7-4BDA-BF5B-349BAE281F01}" srcOrd="1" destOrd="0" presId="urn:microsoft.com/office/officeart/2018/2/layout/IconVerticalSolidList"/>
    <dgm:cxn modelId="{EB83DA9C-FDED-4EE9-A9A7-26332F3CE63E}" type="presParOf" srcId="{053703C4-F235-4B4F-927F-784027E14FDC}" destId="{DD260567-6E21-472D-9EF5-05CD7CBB4B24}" srcOrd="2" destOrd="0" presId="urn:microsoft.com/office/officeart/2018/2/layout/IconVerticalSolidList"/>
    <dgm:cxn modelId="{8CEFF472-F155-4544-A4D9-9B3B8AF68098}" type="presParOf" srcId="{DD260567-6E21-472D-9EF5-05CD7CBB4B24}" destId="{FF012A43-DA0E-45BA-8C21-6EEA0AA8B086}" srcOrd="0" destOrd="0" presId="urn:microsoft.com/office/officeart/2018/2/layout/IconVerticalSolidList"/>
    <dgm:cxn modelId="{CD205A15-056E-492C-B5B2-BC5CD6CC141C}" type="presParOf" srcId="{DD260567-6E21-472D-9EF5-05CD7CBB4B24}" destId="{07F23347-D879-4172-AFAA-8F0FFA7B76E8}" srcOrd="1" destOrd="0" presId="urn:microsoft.com/office/officeart/2018/2/layout/IconVerticalSolidList"/>
    <dgm:cxn modelId="{03A1FBC4-1011-4CF5-9FE8-1A0EA361EC39}" type="presParOf" srcId="{DD260567-6E21-472D-9EF5-05CD7CBB4B24}" destId="{899322F7-1F95-43F9-9989-884CB8F1C829}" srcOrd="2" destOrd="0" presId="urn:microsoft.com/office/officeart/2018/2/layout/IconVerticalSolidList"/>
    <dgm:cxn modelId="{D24D8966-A989-4B7C-B82D-C1F0550385B5}" type="presParOf" srcId="{DD260567-6E21-472D-9EF5-05CD7CBB4B24}" destId="{0FE38826-9B44-4132-B3B4-E04797AB5A06}" srcOrd="3" destOrd="0" presId="urn:microsoft.com/office/officeart/2018/2/layout/IconVerticalSolidList"/>
    <dgm:cxn modelId="{84C6742C-5BD5-44A6-A3D2-9A625F902F4A}" type="presParOf" srcId="{053703C4-F235-4B4F-927F-784027E14FDC}" destId="{13DC668B-719A-4AA0-96EE-3D44E2E748C1}" srcOrd="3" destOrd="0" presId="urn:microsoft.com/office/officeart/2018/2/layout/IconVerticalSolidList"/>
    <dgm:cxn modelId="{3555362F-50F9-4EFD-818F-8BFCD180BB01}" type="presParOf" srcId="{053703C4-F235-4B4F-927F-784027E14FDC}" destId="{06BB3B82-3F3D-4246-8B54-73F80F486920}" srcOrd="4" destOrd="0" presId="urn:microsoft.com/office/officeart/2018/2/layout/IconVerticalSolidList"/>
    <dgm:cxn modelId="{3DD87E74-1D84-496C-9BB8-2CB7E03230E4}" type="presParOf" srcId="{06BB3B82-3F3D-4246-8B54-73F80F486920}" destId="{219CCAB0-E3CB-41D2-81A2-882DEC7256D5}" srcOrd="0" destOrd="0" presId="urn:microsoft.com/office/officeart/2018/2/layout/IconVerticalSolidList"/>
    <dgm:cxn modelId="{9C81DC0F-D419-484E-9C19-833AB45277CF}" type="presParOf" srcId="{06BB3B82-3F3D-4246-8B54-73F80F486920}" destId="{DDF6A666-B2F2-4870-891F-E8BD4BB1D693}" srcOrd="1" destOrd="0" presId="urn:microsoft.com/office/officeart/2018/2/layout/IconVerticalSolidList"/>
    <dgm:cxn modelId="{B60471A8-6055-419E-A8F0-2A57994CBCDB}" type="presParOf" srcId="{06BB3B82-3F3D-4246-8B54-73F80F486920}" destId="{DD6A4C94-3633-4345-BB58-0747F0B0EBD6}" srcOrd="2" destOrd="0" presId="urn:microsoft.com/office/officeart/2018/2/layout/IconVerticalSolidList"/>
    <dgm:cxn modelId="{92E3611A-FCC9-44B1-ADA2-76A18ED5F85F}" type="presParOf" srcId="{06BB3B82-3F3D-4246-8B54-73F80F486920}" destId="{33177A52-BE1F-46F1-A1BC-AB477635574F}" srcOrd="3" destOrd="0" presId="urn:microsoft.com/office/officeart/2018/2/layout/IconVerticalSolidList"/>
    <dgm:cxn modelId="{B09A10D7-2152-4DC9-A059-A1E2B24860DF}" type="presParOf" srcId="{053703C4-F235-4B4F-927F-784027E14FDC}" destId="{789E2BA7-1035-44A5-88B4-CF1782C5E09A}" srcOrd="5" destOrd="0" presId="urn:microsoft.com/office/officeart/2018/2/layout/IconVerticalSolidList"/>
    <dgm:cxn modelId="{D47E1227-8701-42E5-880A-1C495C39973B}" type="presParOf" srcId="{053703C4-F235-4B4F-927F-784027E14FDC}" destId="{05A067F3-9890-4A2C-B074-4BDBC640879F}" srcOrd="6" destOrd="0" presId="urn:microsoft.com/office/officeart/2018/2/layout/IconVerticalSolidList"/>
    <dgm:cxn modelId="{CC92C4B2-ED8A-4C8B-BD9E-1B5998C0A990}" type="presParOf" srcId="{05A067F3-9890-4A2C-B074-4BDBC640879F}" destId="{9EFAFB4F-857D-4C07-A411-34A0A3E65201}" srcOrd="0" destOrd="0" presId="urn:microsoft.com/office/officeart/2018/2/layout/IconVerticalSolidList"/>
    <dgm:cxn modelId="{75CEA06B-C179-4CC4-8234-BF9E659325FE}" type="presParOf" srcId="{05A067F3-9890-4A2C-B074-4BDBC640879F}" destId="{D0D863DB-47DD-44FA-B4B9-E223A3262EB2}" srcOrd="1" destOrd="0" presId="urn:microsoft.com/office/officeart/2018/2/layout/IconVerticalSolidList"/>
    <dgm:cxn modelId="{F4503CDE-554D-4F20-8AE6-529D23214C3F}" type="presParOf" srcId="{05A067F3-9890-4A2C-B074-4BDBC640879F}" destId="{80AC39B0-58A2-4EA9-B843-2E4A23F714CB}" srcOrd="2" destOrd="0" presId="urn:microsoft.com/office/officeart/2018/2/layout/IconVerticalSolidList"/>
    <dgm:cxn modelId="{A2AE590B-4050-4D39-96B2-A789AD4C50A8}" type="presParOf" srcId="{05A067F3-9890-4A2C-B074-4BDBC640879F}" destId="{842D3F4D-5B32-4B16-B625-71C230AEE305}" srcOrd="3" destOrd="0" presId="urn:microsoft.com/office/officeart/2018/2/layout/IconVerticalSolidList"/>
    <dgm:cxn modelId="{2B7083A3-801E-4BE4-AE53-2D9C75D7EC1C}" type="presParOf" srcId="{053703C4-F235-4B4F-927F-784027E14FDC}" destId="{163CF295-F3B0-42C6-AE95-735EFCE072B7}" srcOrd="7" destOrd="0" presId="urn:microsoft.com/office/officeart/2018/2/layout/IconVerticalSolidList"/>
    <dgm:cxn modelId="{9D7F2513-3232-4FE2-9AA1-C91E5820122D}" type="presParOf" srcId="{053703C4-F235-4B4F-927F-784027E14FDC}" destId="{037A5632-2EE8-4D65-AAA1-378D313213B6}" srcOrd="8" destOrd="0" presId="urn:microsoft.com/office/officeart/2018/2/layout/IconVerticalSolidList"/>
    <dgm:cxn modelId="{95EA3916-B652-474A-8715-AFE2473BCB1A}" type="presParOf" srcId="{037A5632-2EE8-4D65-AAA1-378D313213B6}" destId="{3F3D8637-0639-429F-BC04-3F8928BCFC99}" srcOrd="0" destOrd="0" presId="urn:microsoft.com/office/officeart/2018/2/layout/IconVerticalSolidList"/>
    <dgm:cxn modelId="{B1BA9468-E041-47ED-9A4D-BFF5F2237D17}" type="presParOf" srcId="{037A5632-2EE8-4D65-AAA1-378D313213B6}" destId="{CB9E679E-30C2-4DE4-8689-26BE2C089DC1}" srcOrd="1" destOrd="0" presId="urn:microsoft.com/office/officeart/2018/2/layout/IconVerticalSolidList"/>
    <dgm:cxn modelId="{4AC1DB2A-B2E9-44C8-BFD0-8053945C4173}" type="presParOf" srcId="{037A5632-2EE8-4D65-AAA1-378D313213B6}" destId="{D94C82DB-008E-4DEF-B8A9-BC51C874829D}" srcOrd="2" destOrd="0" presId="urn:microsoft.com/office/officeart/2018/2/layout/IconVerticalSolidList"/>
    <dgm:cxn modelId="{F1C4FE59-21E9-4D84-B9F5-428941755C6C}" type="presParOf" srcId="{037A5632-2EE8-4D65-AAA1-378D313213B6}" destId="{5E616CE9-9539-48DC-B34A-63F935221718}"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BB5CAD06-C7B7-42D8-AD9A-7AE1A781DE2D}" type="doc">
      <dgm:prSet loTypeId="urn:microsoft.com/office/officeart/2005/8/layout/vList2" loCatId="list" qsTypeId="urn:microsoft.com/office/officeart/2005/8/quickstyle/simple2" qsCatId="simple" csTypeId="urn:microsoft.com/office/officeart/2005/8/colors/accent1_2" csCatId="accent1"/>
      <dgm:spPr/>
      <dgm:t>
        <a:bodyPr/>
        <a:lstStyle/>
        <a:p>
          <a:endParaRPr lang="en-US"/>
        </a:p>
      </dgm:t>
    </dgm:pt>
    <dgm:pt modelId="{5F0A3218-0358-425B-9C84-8A573A8BB5E1}">
      <dgm:prSet/>
      <dgm:spPr/>
      <dgm:t>
        <a:bodyPr/>
        <a:lstStyle/>
        <a:p>
          <a:r>
            <a:rPr lang="en-US" b="0" i="0"/>
            <a:t>Application Insights is a feature of Azure Monitor, is an extensible Application Performance Management (APM) service for developers and DevOps professionals. </a:t>
          </a:r>
          <a:endParaRPr lang="en-US"/>
        </a:p>
      </dgm:t>
    </dgm:pt>
    <dgm:pt modelId="{151DE02D-BFFC-4BEF-B23F-D18E1994FBBB}" type="parTrans" cxnId="{7FEB941A-ED37-4944-8C3A-4680FF5F5071}">
      <dgm:prSet/>
      <dgm:spPr/>
      <dgm:t>
        <a:bodyPr/>
        <a:lstStyle/>
        <a:p>
          <a:endParaRPr lang="en-US"/>
        </a:p>
      </dgm:t>
    </dgm:pt>
    <dgm:pt modelId="{F80404C6-DFE6-4FF5-B241-6C5669A4794A}" type="sibTrans" cxnId="{7FEB941A-ED37-4944-8C3A-4680FF5F5071}">
      <dgm:prSet/>
      <dgm:spPr/>
      <dgm:t>
        <a:bodyPr/>
        <a:lstStyle/>
        <a:p>
          <a:endParaRPr lang="en-US"/>
        </a:p>
      </dgm:t>
    </dgm:pt>
    <dgm:pt modelId="{5B081CD2-F1F5-4965-A78E-617D836EA081}">
      <dgm:prSet/>
      <dgm:spPr/>
      <dgm:t>
        <a:bodyPr/>
        <a:lstStyle/>
        <a:p>
          <a:r>
            <a:rPr lang="en-US" b="0" i="0"/>
            <a:t>It monitors live web applications and you can enable it for many Azure App Service web apps without modifying any of the app's code.</a:t>
          </a:r>
          <a:endParaRPr lang="en-US"/>
        </a:p>
      </dgm:t>
    </dgm:pt>
    <dgm:pt modelId="{DB4848EA-E6BB-4797-806B-A8B791480720}" type="parTrans" cxnId="{6E4C9AB6-1D54-4D8F-9F53-D40BF6A5BE62}">
      <dgm:prSet/>
      <dgm:spPr/>
      <dgm:t>
        <a:bodyPr/>
        <a:lstStyle/>
        <a:p>
          <a:endParaRPr lang="en-US"/>
        </a:p>
      </dgm:t>
    </dgm:pt>
    <dgm:pt modelId="{56AB3974-6228-48F2-9206-075DFCA545BC}" type="sibTrans" cxnId="{6E4C9AB6-1D54-4D8F-9F53-D40BF6A5BE62}">
      <dgm:prSet/>
      <dgm:spPr/>
      <dgm:t>
        <a:bodyPr/>
        <a:lstStyle/>
        <a:p>
          <a:endParaRPr lang="en-US"/>
        </a:p>
      </dgm:t>
    </dgm:pt>
    <dgm:pt modelId="{A9E0BA01-C2B2-4EE0-8D6C-3A9C027FDA3D}">
      <dgm:prSet/>
      <dgm:spPr/>
      <dgm:t>
        <a:bodyPr/>
        <a:lstStyle/>
        <a:p>
          <a:r>
            <a:rPr lang="en-CA" b="0" i="0"/>
            <a:t>Let’s instrument an app to learn how we can diagnose and fix performance problems by:</a:t>
          </a:r>
          <a:endParaRPr lang="en-US"/>
        </a:p>
      </dgm:t>
    </dgm:pt>
    <dgm:pt modelId="{BFBC5395-BAB2-4D71-893A-6C2C5944B87C}" type="parTrans" cxnId="{BF348F19-6E8D-4770-A074-9E3A1FA31E40}">
      <dgm:prSet/>
      <dgm:spPr/>
      <dgm:t>
        <a:bodyPr/>
        <a:lstStyle/>
        <a:p>
          <a:endParaRPr lang="en-US"/>
        </a:p>
      </dgm:t>
    </dgm:pt>
    <dgm:pt modelId="{965F4457-417D-48F3-9AF1-004B8625EFA2}" type="sibTrans" cxnId="{BF348F19-6E8D-4770-A074-9E3A1FA31E40}">
      <dgm:prSet/>
      <dgm:spPr/>
      <dgm:t>
        <a:bodyPr/>
        <a:lstStyle/>
        <a:p>
          <a:endParaRPr lang="en-US"/>
        </a:p>
      </dgm:t>
    </dgm:pt>
    <dgm:pt modelId="{C79522AA-BB8F-4FAC-82C4-73E118FBA478}">
      <dgm:prSet/>
      <dgm:spPr/>
      <dgm:t>
        <a:bodyPr/>
        <a:lstStyle/>
        <a:p>
          <a:r>
            <a:rPr lang="en-US" b="0" i="0"/>
            <a:t>Enabling Application Insights for an Azure web app without changing its source code</a:t>
          </a:r>
          <a:endParaRPr lang="en-US"/>
        </a:p>
      </dgm:t>
    </dgm:pt>
    <dgm:pt modelId="{01C1DAFE-7831-4E4B-B7EE-765B26287647}" type="parTrans" cxnId="{588B9EB2-BBE8-4032-B36A-ECD0003E53C7}">
      <dgm:prSet/>
      <dgm:spPr/>
      <dgm:t>
        <a:bodyPr/>
        <a:lstStyle/>
        <a:p>
          <a:endParaRPr lang="en-US"/>
        </a:p>
      </dgm:t>
    </dgm:pt>
    <dgm:pt modelId="{C2F1CB71-A59E-46EC-8592-7BFF810965D6}" type="sibTrans" cxnId="{588B9EB2-BBE8-4032-B36A-ECD0003E53C7}">
      <dgm:prSet/>
      <dgm:spPr/>
      <dgm:t>
        <a:bodyPr/>
        <a:lstStyle/>
        <a:p>
          <a:endParaRPr lang="en-US"/>
        </a:p>
      </dgm:t>
    </dgm:pt>
    <dgm:pt modelId="{0093BD43-4EDE-4F82-9D38-F29E0FF382B3}">
      <dgm:prSet/>
      <dgm:spPr/>
      <dgm:t>
        <a:bodyPr/>
        <a:lstStyle/>
        <a:p>
          <a:r>
            <a:rPr lang="en-US" b="0" i="0"/>
            <a:t>Using Application Insights to capture information about page load times</a:t>
          </a:r>
          <a:endParaRPr lang="en-US"/>
        </a:p>
      </dgm:t>
    </dgm:pt>
    <dgm:pt modelId="{16F8EF4C-C18D-4BBD-ACF7-7D1F45DAA7D4}" type="parTrans" cxnId="{8059808D-B32F-4510-A438-F9FD1144AA60}">
      <dgm:prSet/>
      <dgm:spPr/>
      <dgm:t>
        <a:bodyPr/>
        <a:lstStyle/>
        <a:p>
          <a:endParaRPr lang="en-US"/>
        </a:p>
      </dgm:t>
    </dgm:pt>
    <dgm:pt modelId="{52E21D19-32B1-431E-94D3-4BA0ED4391C1}" type="sibTrans" cxnId="{8059808D-B32F-4510-A438-F9FD1144AA60}">
      <dgm:prSet/>
      <dgm:spPr/>
      <dgm:t>
        <a:bodyPr/>
        <a:lstStyle/>
        <a:p>
          <a:endParaRPr lang="en-US"/>
        </a:p>
      </dgm:t>
    </dgm:pt>
    <dgm:pt modelId="{2A7F0BB4-67D0-4549-81E7-9DEF69296AEF}" type="pres">
      <dgm:prSet presAssocID="{BB5CAD06-C7B7-42D8-AD9A-7AE1A781DE2D}" presName="linear" presStyleCnt="0">
        <dgm:presLayoutVars>
          <dgm:animLvl val="lvl"/>
          <dgm:resizeHandles val="exact"/>
        </dgm:presLayoutVars>
      </dgm:prSet>
      <dgm:spPr/>
    </dgm:pt>
    <dgm:pt modelId="{6CDA7D62-5005-4F90-BECD-86FB89FF26E4}" type="pres">
      <dgm:prSet presAssocID="{5F0A3218-0358-425B-9C84-8A573A8BB5E1}" presName="parentText" presStyleLbl="node1" presStyleIdx="0" presStyleCnt="3">
        <dgm:presLayoutVars>
          <dgm:chMax val="0"/>
          <dgm:bulletEnabled val="1"/>
        </dgm:presLayoutVars>
      </dgm:prSet>
      <dgm:spPr/>
    </dgm:pt>
    <dgm:pt modelId="{3F5ECD1D-7D74-4E33-95F0-69FDDF5A88A7}" type="pres">
      <dgm:prSet presAssocID="{F80404C6-DFE6-4FF5-B241-6C5669A4794A}" presName="spacer" presStyleCnt="0"/>
      <dgm:spPr/>
    </dgm:pt>
    <dgm:pt modelId="{2E2CFDB0-B3D7-48C1-AE1F-82EEA62E760F}" type="pres">
      <dgm:prSet presAssocID="{5B081CD2-F1F5-4965-A78E-617D836EA081}" presName="parentText" presStyleLbl="node1" presStyleIdx="1" presStyleCnt="3">
        <dgm:presLayoutVars>
          <dgm:chMax val="0"/>
          <dgm:bulletEnabled val="1"/>
        </dgm:presLayoutVars>
      </dgm:prSet>
      <dgm:spPr/>
    </dgm:pt>
    <dgm:pt modelId="{F1D850C0-E22A-4C78-9CFA-674D74A59FE3}" type="pres">
      <dgm:prSet presAssocID="{56AB3974-6228-48F2-9206-075DFCA545BC}" presName="spacer" presStyleCnt="0"/>
      <dgm:spPr/>
    </dgm:pt>
    <dgm:pt modelId="{9F3E1F1B-0056-4BA6-8DB7-DFC6022DC082}" type="pres">
      <dgm:prSet presAssocID="{A9E0BA01-C2B2-4EE0-8D6C-3A9C027FDA3D}" presName="parentText" presStyleLbl="node1" presStyleIdx="2" presStyleCnt="3">
        <dgm:presLayoutVars>
          <dgm:chMax val="0"/>
          <dgm:bulletEnabled val="1"/>
        </dgm:presLayoutVars>
      </dgm:prSet>
      <dgm:spPr/>
    </dgm:pt>
    <dgm:pt modelId="{7761A45F-D774-477A-BF07-E66A8876D42D}" type="pres">
      <dgm:prSet presAssocID="{A9E0BA01-C2B2-4EE0-8D6C-3A9C027FDA3D}" presName="childText" presStyleLbl="revTx" presStyleIdx="0" presStyleCnt="1">
        <dgm:presLayoutVars>
          <dgm:bulletEnabled val="1"/>
        </dgm:presLayoutVars>
      </dgm:prSet>
      <dgm:spPr/>
    </dgm:pt>
  </dgm:ptLst>
  <dgm:cxnLst>
    <dgm:cxn modelId="{D1828217-AD45-471D-8BC4-32A5638ED6CB}" type="presOf" srcId="{C79522AA-BB8F-4FAC-82C4-73E118FBA478}" destId="{7761A45F-D774-477A-BF07-E66A8876D42D}" srcOrd="0" destOrd="0" presId="urn:microsoft.com/office/officeart/2005/8/layout/vList2"/>
    <dgm:cxn modelId="{BF348F19-6E8D-4770-A074-9E3A1FA31E40}" srcId="{BB5CAD06-C7B7-42D8-AD9A-7AE1A781DE2D}" destId="{A9E0BA01-C2B2-4EE0-8D6C-3A9C027FDA3D}" srcOrd="2" destOrd="0" parTransId="{BFBC5395-BAB2-4D71-893A-6C2C5944B87C}" sibTransId="{965F4457-417D-48F3-9AF1-004B8625EFA2}"/>
    <dgm:cxn modelId="{7FEB941A-ED37-4944-8C3A-4680FF5F5071}" srcId="{BB5CAD06-C7B7-42D8-AD9A-7AE1A781DE2D}" destId="{5F0A3218-0358-425B-9C84-8A573A8BB5E1}" srcOrd="0" destOrd="0" parTransId="{151DE02D-BFFC-4BEF-B23F-D18E1994FBBB}" sibTransId="{F80404C6-DFE6-4FF5-B241-6C5669A4794A}"/>
    <dgm:cxn modelId="{6E881B67-1AFF-477E-A6C8-95EAA9E39F5B}" type="presOf" srcId="{5B081CD2-F1F5-4965-A78E-617D836EA081}" destId="{2E2CFDB0-B3D7-48C1-AE1F-82EEA62E760F}" srcOrd="0" destOrd="0" presId="urn:microsoft.com/office/officeart/2005/8/layout/vList2"/>
    <dgm:cxn modelId="{F506C56E-107F-44E6-8874-5872AF5E5947}" type="presOf" srcId="{0093BD43-4EDE-4F82-9D38-F29E0FF382B3}" destId="{7761A45F-D774-477A-BF07-E66A8876D42D}" srcOrd="0" destOrd="1" presId="urn:microsoft.com/office/officeart/2005/8/layout/vList2"/>
    <dgm:cxn modelId="{ACE1DD4F-88FF-468C-9A4B-13709DC67312}" type="presOf" srcId="{BB5CAD06-C7B7-42D8-AD9A-7AE1A781DE2D}" destId="{2A7F0BB4-67D0-4549-81E7-9DEF69296AEF}" srcOrd="0" destOrd="0" presId="urn:microsoft.com/office/officeart/2005/8/layout/vList2"/>
    <dgm:cxn modelId="{8059808D-B32F-4510-A438-F9FD1144AA60}" srcId="{A9E0BA01-C2B2-4EE0-8D6C-3A9C027FDA3D}" destId="{0093BD43-4EDE-4F82-9D38-F29E0FF382B3}" srcOrd="1" destOrd="0" parTransId="{16F8EF4C-C18D-4BBD-ACF7-7D1F45DAA7D4}" sibTransId="{52E21D19-32B1-431E-94D3-4BA0ED4391C1}"/>
    <dgm:cxn modelId="{845A6097-5EC3-422B-A8D2-EF2D853FD7DA}" type="presOf" srcId="{5F0A3218-0358-425B-9C84-8A573A8BB5E1}" destId="{6CDA7D62-5005-4F90-BECD-86FB89FF26E4}" srcOrd="0" destOrd="0" presId="urn:microsoft.com/office/officeart/2005/8/layout/vList2"/>
    <dgm:cxn modelId="{5F21C4AB-4A75-43C3-BDC0-17ECD552C843}" type="presOf" srcId="{A9E0BA01-C2B2-4EE0-8D6C-3A9C027FDA3D}" destId="{9F3E1F1B-0056-4BA6-8DB7-DFC6022DC082}" srcOrd="0" destOrd="0" presId="urn:microsoft.com/office/officeart/2005/8/layout/vList2"/>
    <dgm:cxn modelId="{588B9EB2-BBE8-4032-B36A-ECD0003E53C7}" srcId="{A9E0BA01-C2B2-4EE0-8D6C-3A9C027FDA3D}" destId="{C79522AA-BB8F-4FAC-82C4-73E118FBA478}" srcOrd="0" destOrd="0" parTransId="{01C1DAFE-7831-4E4B-B7EE-765B26287647}" sibTransId="{C2F1CB71-A59E-46EC-8592-7BFF810965D6}"/>
    <dgm:cxn modelId="{6E4C9AB6-1D54-4D8F-9F53-D40BF6A5BE62}" srcId="{BB5CAD06-C7B7-42D8-AD9A-7AE1A781DE2D}" destId="{5B081CD2-F1F5-4965-A78E-617D836EA081}" srcOrd="1" destOrd="0" parTransId="{DB4848EA-E6BB-4797-806B-A8B791480720}" sibTransId="{56AB3974-6228-48F2-9206-075DFCA545BC}"/>
    <dgm:cxn modelId="{8F39CA69-7AA4-4290-86C3-E84A1D1B1FD2}" type="presParOf" srcId="{2A7F0BB4-67D0-4549-81E7-9DEF69296AEF}" destId="{6CDA7D62-5005-4F90-BECD-86FB89FF26E4}" srcOrd="0" destOrd="0" presId="urn:microsoft.com/office/officeart/2005/8/layout/vList2"/>
    <dgm:cxn modelId="{B0BC3A5E-8E62-4047-B951-BACB2C2329F0}" type="presParOf" srcId="{2A7F0BB4-67D0-4549-81E7-9DEF69296AEF}" destId="{3F5ECD1D-7D74-4E33-95F0-69FDDF5A88A7}" srcOrd="1" destOrd="0" presId="urn:microsoft.com/office/officeart/2005/8/layout/vList2"/>
    <dgm:cxn modelId="{B9237186-CB76-437F-8B64-B57E31BF0CD8}" type="presParOf" srcId="{2A7F0BB4-67D0-4549-81E7-9DEF69296AEF}" destId="{2E2CFDB0-B3D7-48C1-AE1F-82EEA62E760F}" srcOrd="2" destOrd="0" presId="urn:microsoft.com/office/officeart/2005/8/layout/vList2"/>
    <dgm:cxn modelId="{24265695-F49D-4F7F-B4FC-B65070928A9F}" type="presParOf" srcId="{2A7F0BB4-67D0-4549-81E7-9DEF69296AEF}" destId="{F1D850C0-E22A-4C78-9CFA-674D74A59FE3}" srcOrd="3" destOrd="0" presId="urn:microsoft.com/office/officeart/2005/8/layout/vList2"/>
    <dgm:cxn modelId="{DBCFE84A-C54F-4F84-A1F5-CFF82586F81B}" type="presParOf" srcId="{2A7F0BB4-67D0-4549-81E7-9DEF69296AEF}" destId="{9F3E1F1B-0056-4BA6-8DB7-DFC6022DC082}" srcOrd="4" destOrd="0" presId="urn:microsoft.com/office/officeart/2005/8/layout/vList2"/>
    <dgm:cxn modelId="{F285694D-02CE-4BAA-8FD0-EA3D2D22DF1D}" type="presParOf" srcId="{2A7F0BB4-67D0-4549-81E7-9DEF69296AEF}" destId="{7761A45F-D774-477A-BF07-E66A8876D42D}" srcOrd="5"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F5536E64-BF36-4408-BF6D-0CF7FE5048F8}" type="doc">
      <dgm:prSet loTypeId="urn:microsoft.com/office/officeart/2016/7/layout/RepeatingBendingProcessNew" loCatId="process" qsTypeId="urn:microsoft.com/office/officeart/2005/8/quickstyle/simple1" qsCatId="simple" csTypeId="urn:microsoft.com/office/officeart/2005/8/colors/accent3_2" csCatId="accent3" phldr="1"/>
      <dgm:spPr/>
      <dgm:t>
        <a:bodyPr/>
        <a:lstStyle/>
        <a:p>
          <a:endParaRPr lang="en-CA"/>
        </a:p>
      </dgm:t>
    </dgm:pt>
    <dgm:pt modelId="{79623F36-75E1-4F0C-97C2-D150A73C2254}">
      <dgm:prSet phldrT="[Text]"/>
      <dgm:spPr/>
      <dgm:t>
        <a:bodyPr/>
        <a:lstStyle/>
        <a:p>
          <a:r>
            <a:rPr lang="en-US" dirty="0"/>
            <a:t>Application Insights is represented in Azure as a resource deployed your subscription</a:t>
          </a:r>
          <a:endParaRPr lang="en-CA" dirty="0"/>
        </a:p>
      </dgm:t>
    </dgm:pt>
    <dgm:pt modelId="{C9D53B42-E8C3-4294-BABA-0508BAA3C885}" type="parTrans" cxnId="{B9CE62A3-2603-4E7E-B9CF-3359999FDEBC}">
      <dgm:prSet/>
      <dgm:spPr/>
      <dgm:t>
        <a:bodyPr/>
        <a:lstStyle/>
        <a:p>
          <a:endParaRPr lang="en-CA"/>
        </a:p>
      </dgm:t>
    </dgm:pt>
    <dgm:pt modelId="{51207187-BE56-4DF7-8CC3-AD641C76DC8A}" type="sibTrans" cxnId="{B9CE62A3-2603-4E7E-B9CF-3359999FDEBC}">
      <dgm:prSet/>
      <dgm:spPr/>
      <dgm:t>
        <a:bodyPr/>
        <a:lstStyle/>
        <a:p>
          <a:endParaRPr lang="en-CA"/>
        </a:p>
      </dgm:t>
    </dgm:pt>
    <dgm:pt modelId="{4E16E127-E0EC-4602-A226-4CF469BD8B4C}">
      <dgm:prSet/>
      <dgm:spPr/>
      <dgm:t>
        <a:bodyPr/>
        <a:lstStyle/>
        <a:p>
          <a:r>
            <a:rPr lang="en-US"/>
            <a:t>Each Application Insights resource is a repository for application telemetry data</a:t>
          </a:r>
          <a:endParaRPr lang="en-US" dirty="0"/>
        </a:p>
      </dgm:t>
    </dgm:pt>
    <dgm:pt modelId="{227A1269-6E70-479E-9E68-BE9BED6DFE3E}" type="parTrans" cxnId="{4CEBEAF4-2AE9-4C21-AD33-F01806CDCBB3}">
      <dgm:prSet/>
      <dgm:spPr/>
      <dgm:t>
        <a:bodyPr/>
        <a:lstStyle/>
        <a:p>
          <a:endParaRPr lang="en-CA"/>
        </a:p>
      </dgm:t>
    </dgm:pt>
    <dgm:pt modelId="{D5C05B10-2214-4F33-996F-B98F8D038AD1}" type="sibTrans" cxnId="{4CEBEAF4-2AE9-4C21-AD33-F01806CDCBB3}">
      <dgm:prSet/>
      <dgm:spPr/>
      <dgm:t>
        <a:bodyPr/>
        <a:lstStyle/>
        <a:p>
          <a:endParaRPr lang="en-CA"/>
        </a:p>
      </dgm:t>
    </dgm:pt>
    <dgm:pt modelId="{4DE2145C-C848-4F0C-83BB-C72FB9F99811}">
      <dgm:prSet/>
      <dgm:spPr/>
      <dgm:t>
        <a:bodyPr/>
        <a:lstStyle/>
        <a:p>
          <a:r>
            <a:rPr lang="en-US"/>
            <a:t>It includes the various displays and configuration tools to view from the Azure portal</a:t>
          </a:r>
          <a:endParaRPr lang="en-US" dirty="0"/>
        </a:p>
      </dgm:t>
    </dgm:pt>
    <dgm:pt modelId="{6F4BC105-7390-4C83-B6EB-930E2D65AD9A}" type="parTrans" cxnId="{AB246318-5801-4A64-9EC0-F504910EB170}">
      <dgm:prSet/>
      <dgm:spPr/>
      <dgm:t>
        <a:bodyPr/>
        <a:lstStyle/>
        <a:p>
          <a:endParaRPr lang="en-CA"/>
        </a:p>
      </dgm:t>
    </dgm:pt>
    <dgm:pt modelId="{6DF38513-8912-4B97-95A5-3003831CEB22}" type="sibTrans" cxnId="{AB246318-5801-4A64-9EC0-F504910EB170}">
      <dgm:prSet/>
      <dgm:spPr/>
      <dgm:t>
        <a:bodyPr/>
        <a:lstStyle/>
        <a:p>
          <a:endParaRPr lang="en-CA"/>
        </a:p>
      </dgm:t>
    </dgm:pt>
    <dgm:pt modelId="{441C015A-5233-494B-941C-4B5406BF8624}">
      <dgm:prSet/>
      <dgm:spPr/>
      <dgm:t>
        <a:bodyPr/>
        <a:lstStyle/>
        <a:p>
          <a:r>
            <a:rPr lang="en-US"/>
            <a:t>To send telemetry data to an Application Insights resource from an app, we need to configure the app with the instrumentation key of the Application Insights resource</a:t>
          </a:r>
          <a:endParaRPr lang="en-US" dirty="0"/>
        </a:p>
      </dgm:t>
    </dgm:pt>
    <dgm:pt modelId="{0FDC280F-0FDE-4BA0-B574-3C29A943F974}" type="parTrans" cxnId="{4DA1F9B5-DE1C-4ADF-942E-1C82C910ABD9}">
      <dgm:prSet/>
      <dgm:spPr/>
      <dgm:t>
        <a:bodyPr/>
        <a:lstStyle/>
        <a:p>
          <a:endParaRPr lang="en-CA"/>
        </a:p>
      </dgm:t>
    </dgm:pt>
    <dgm:pt modelId="{BCB44CD7-5DBE-42B2-A114-D31ADCE621A0}" type="sibTrans" cxnId="{4DA1F9B5-DE1C-4ADF-942E-1C82C910ABD9}">
      <dgm:prSet/>
      <dgm:spPr/>
      <dgm:t>
        <a:bodyPr/>
        <a:lstStyle/>
        <a:p>
          <a:endParaRPr lang="en-CA"/>
        </a:p>
      </dgm:t>
    </dgm:pt>
    <dgm:pt modelId="{1892124C-FF24-49AB-8A2C-97C39C2CF93E}">
      <dgm:prSet/>
      <dgm:spPr/>
      <dgm:t>
        <a:bodyPr/>
        <a:lstStyle/>
        <a:p>
          <a:r>
            <a:rPr lang="en-US"/>
            <a:t>Once the (Application Insights) resource starts to receive telemetry data, you can use the Azure portal to explore and analyze it</a:t>
          </a:r>
          <a:endParaRPr lang="en-CA" dirty="0"/>
        </a:p>
      </dgm:t>
    </dgm:pt>
    <dgm:pt modelId="{4D164E1E-C6C3-4B92-9AB3-974D57ACD451}" type="parTrans" cxnId="{E4DDBE13-1052-4C46-8935-6AEDBBAB0262}">
      <dgm:prSet/>
      <dgm:spPr/>
      <dgm:t>
        <a:bodyPr/>
        <a:lstStyle/>
        <a:p>
          <a:endParaRPr lang="en-CA"/>
        </a:p>
      </dgm:t>
    </dgm:pt>
    <dgm:pt modelId="{E3D25FA7-9120-40BA-862F-00C13F237AD0}" type="sibTrans" cxnId="{E4DDBE13-1052-4C46-8935-6AEDBBAB0262}">
      <dgm:prSet/>
      <dgm:spPr/>
      <dgm:t>
        <a:bodyPr/>
        <a:lstStyle/>
        <a:p>
          <a:endParaRPr lang="en-CA"/>
        </a:p>
      </dgm:t>
    </dgm:pt>
    <dgm:pt modelId="{E284076D-7D54-4672-A575-ED66CAF02EEB}" type="pres">
      <dgm:prSet presAssocID="{F5536E64-BF36-4408-BF6D-0CF7FE5048F8}" presName="Name0" presStyleCnt="0">
        <dgm:presLayoutVars>
          <dgm:dir/>
          <dgm:resizeHandles val="exact"/>
        </dgm:presLayoutVars>
      </dgm:prSet>
      <dgm:spPr/>
    </dgm:pt>
    <dgm:pt modelId="{27F2F3F9-027F-4A1C-A514-585F775E36CA}" type="pres">
      <dgm:prSet presAssocID="{79623F36-75E1-4F0C-97C2-D150A73C2254}" presName="node" presStyleLbl="node1" presStyleIdx="0" presStyleCnt="5">
        <dgm:presLayoutVars>
          <dgm:bulletEnabled val="1"/>
        </dgm:presLayoutVars>
      </dgm:prSet>
      <dgm:spPr/>
    </dgm:pt>
    <dgm:pt modelId="{EFAB90F2-7025-45FB-B22E-ECDF50A76300}" type="pres">
      <dgm:prSet presAssocID="{51207187-BE56-4DF7-8CC3-AD641C76DC8A}" presName="sibTrans" presStyleLbl="sibTrans1D1" presStyleIdx="0" presStyleCnt="4"/>
      <dgm:spPr/>
    </dgm:pt>
    <dgm:pt modelId="{73068AC1-3083-4BC5-99DF-3CCEAD5BDBD2}" type="pres">
      <dgm:prSet presAssocID="{51207187-BE56-4DF7-8CC3-AD641C76DC8A}" presName="connectorText" presStyleLbl="sibTrans1D1" presStyleIdx="0" presStyleCnt="4"/>
      <dgm:spPr/>
    </dgm:pt>
    <dgm:pt modelId="{8C88A163-363B-444E-A4D1-B99F3FCA5507}" type="pres">
      <dgm:prSet presAssocID="{4E16E127-E0EC-4602-A226-4CF469BD8B4C}" presName="node" presStyleLbl="node1" presStyleIdx="1" presStyleCnt="5">
        <dgm:presLayoutVars>
          <dgm:bulletEnabled val="1"/>
        </dgm:presLayoutVars>
      </dgm:prSet>
      <dgm:spPr/>
    </dgm:pt>
    <dgm:pt modelId="{4BA5FCA8-4605-4D8F-9BB4-B2380A0B362D}" type="pres">
      <dgm:prSet presAssocID="{D5C05B10-2214-4F33-996F-B98F8D038AD1}" presName="sibTrans" presStyleLbl="sibTrans1D1" presStyleIdx="1" presStyleCnt="4"/>
      <dgm:spPr/>
    </dgm:pt>
    <dgm:pt modelId="{2E711489-D195-4070-843B-ACFE576A8B39}" type="pres">
      <dgm:prSet presAssocID="{D5C05B10-2214-4F33-996F-B98F8D038AD1}" presName="connectorText" presStyleLbl="sibTrans1D1" presStyleIdx="1" presStyleCnt="4"/>
      <dgm:spPr/>
    </dgm:pt>
    <dgm:pt modelId="{DD27CE8B-097C-48EB-98F1-BA94D4A4DDDB}" type="pres">
      <dgm:prSet presAssocID="{4DE2145C-C848-4F0C-83BB-C72FB9F99811}" presName="node" presStyleLbl="node1" presStyleIdx="2" presStyleCnt="5">
        <dgm:presLayoutVars>
          <dgm:bulletEnabled val="1"/>
        </dgm:presLayoutVars>
      </dgm:prSet>
      <dgm:spPr/>
    </dgm:pt>
    <dgm:pt modelId="{3735D1AB-A123-4124-A2A6-B1CF34B51D57}" type="pres">
      <dgm:prSet presAssocID="{6DF38513-8912-4B97-95A5-3003831CEB22}" presName="sibTrans" presStyleLbl="sibTrans1D1" presStyleIdx="2" presStyleCnt="4"/>
      <dgm:spPr/>
    </dgm:pt>
    <dgm:pt modelId="{71946964-8429-45D8-89A4-214098492D26}" type="pres">
      <dgm:prSet presAssocID="{6DF38513-8912-4B97-95A5-3003831CEB22}" presName="connectorText" presStyleLbl="sibTrans1D1" presStyleIdx="2" presStyleCnt="4"/>
      <dgm:spPr/>
    </dgm:pt>
    <dgm:pt modelId="{58B4CBF0-E8A5-4071-B42D-D48D1619C530}" type="pres">
      <dgm:prSet presAssocID="{441C015A-5233-494B-941C-4B5406BF8624}" presName="node" presStyleLbl="node1" presStyleIdx="3" presStyleCnt="5">
        <dgm:presLayoutVars>
          <dgm:bulletEnabled val="1"/>
        </dgm:presLayoutVars>
      </dgm:prSet>
      <dgm:spPr/>
    </dgm:pt>
    <dgm:pt modelId="{8072A6FC-6304-4B77-AFC2-BD69B808D133}" type="pres">
      <dgm:prSet presAssocID="{BCB44CD7-5DBE-42B2-A114-D31ADCE621A0}" presName="sibTrans" presStyleLbl="sibTrans1D1" presStyleIdx="3" presStyleCnt="4"/>
      <dgm:spPr/>
    </dgm:pt>
    <dgm:pt modelId="{C53DA0C5-4E78-44A4-89DC-687D20CD5C2E}" type="pres">
      <dgm:prSet presAssocID="{BCB44CD7-5DBE-42B2-A114-D31ADCE621A0}" presName="connectorText" presStyleLbl="sibTrans1D1" presStyleIdx="3" presStyleCnt="4"/>
      <dgm:spPr/>
    </dgm:pt>
    <dgm:pt modelId="{761E2D08-8B6E-4663-B01E-5CB6E9D32F16}" type="pres">
      <dgm:prSet presAssocID="{1892124C-FF24-49AB-8A2C-97C39C2CF93E}" presName="node" presStyleLbl="node1" presStyleIdx="4" presStyleCnt="5">
        <dgm:presLayoutVars>
          <dgm:bulletEnabled val="1"/>
        </dgm:presLayoutVars>
      </dgm:prSet>
      <dgm:spPr/>
    </dgm:pt>
  </dgm:ptLst>
  <dgm:cxnLst>
    <dgm:cxn modelId="{914D2801-2706-46DC-B736-52C5012F8B8A}" type="presOf" srcId="{441C015A-5233-494B-941C-4B5406BF8624}" destId="{58B4CBF0-E8A5-4071-B42D-D48D1619C530}" srcOrd="0" destOrd="0" presId="urn:microsoft.com/office/officeart/2016/7/layout/RepeatingBendingProcessNew"/>
    <dgm:cxn modelId="{C8D9F40D-37AB-440B-A4BF-53E20DC42F01}" type="presOf" srcId="{6DF38513-8912-4B97-95A5-3003831CEB22}" destId="{3735D1AB-A123-4124-A2A6-B1CF34B51D57}" srcOrd="0" destOrd="0" presId="urn:microsoft.com/office/officeart/2016/7/layout/RepeatingBendingProcessNew"/>
    <dgm:cxn modelId="{7E2DED0F-9BFA-4013-9AE2-C077721B52C6}" type="presOf" srcId="{79623F36-75E1-4F0C-97C2-D150A73C2254}" destId="{27F2F3F9-027F-4A1C-A514-585F775E36CA}" srcOrd="0" destOrd="0" presId="urn:microsoft.com/office/officeart/2016/7/layout/RepeatingBendingProcessNew"/>
    <dgm:cxn modelId="{E4DDBE13-1052-4C46-8935-6AEDBBAB0262}" srcId="{F5536E64-BF36-4408-BF6D-0CF7FE5048F8}" destId="{1892124C-FF24-49AB-8A2C-97C39C2CF93E}" srcOrd="4" destOrd="0" parTransId="{4D164E1E-C6C3-4B92-9AB3-974D57ACD451}" sibTransId="{E3D25FA7-9120-40BA-862F-00C13F237AD0}"/>
    <dgm:cxn modelId="{AB246318-5801-4A64-9EC0-F504910EB170}" srcId="{F5536E64-BF36-4408-BF6D-0CF7FE5048F8}" destId="{4DE2145C-C848-4F0C-83BB-C72FB9F99811}" srcOrd="2" destOrd="0" parTransId="{6F4BC105-7390-4C83-B6EB-930E2D65AD9A}" sibTransId="{6DF38513-8912-4B97-95A5-3003831CEB22}"/>
    <dgm:cxn modelId="{7F7ABD6A-5880-4801-AACD-32959EDC76B4}" type="presOf" srcId="{6DF38513-8912-4B97-95A5-3003831CEB22}" destId="{71946964-8429-45D8-89A4-214098492D26}" srcOrd="1" destOrd="0" presId="urn:microsoft.com/office/officeart/2016/7/layout/RepeatingBendingProcessNew"/>
    <dgm:cxn modelId="{A6CD1474-7B4A-4A6A-B73C-F77A2134DA12}" type="presOf" srcId="{51207187-BE56-4DF7-8CC3-AD641C76DC8A}" destId="{EFAB90F2-7025-45FB-B22E-ECDF50A76300}" srcOrd="0" destOrd="0" presId="urn:microsoft.com/office/officeart/2016/7/layout/RepeatingBendingProcessNew"/>
    <dgm:cxn modelId="{3B6FA059-4C32-4E9B-AB50-7E8408481EFD}" type="presOf" srcId="{F5536E64-BF36-4408-BF6D-0CF7FE5048F8}" destId="{E284076D-7D54-4672-A575-ED66CAF02EEB}" srcOrd="0" destOrd="0" presId="urn:microsoft.com/office/officeart/2016/7/layout/RepeatingBendingProcessNew"/>
    <dgm:cxn modelId="{D1CCAB7A-6BD5-467A-B60A-B4BAB1951AB1}" type="presOf" srcId="{D5C05B10-2214-4F33-996F-B98F8D038AD1}" destId="{4BA5FCA8-4605-4D8F-9BB4-B2380A0B362D}" srcOrd="0" destOrd="0" presId="urn:microsoft.com/office/officeart/2016/7/layout/RepeatingBendingProcessNew"/>
    <dgm:cxn modelId="{385C677E-27E7-4CF8-A9FC-9CAF3A13F8DC}" type="presOf" srcId="{4DE2145C-C848-4F0C-83BB-C72FB9F99811}" destId="{DD27CE8B-097C-48EB-98F1-BA94D4A4DDDB}" srcOrd="0" destOrd="0" presId="urn:microsoft.com/office/officeart/2016/7/layout/RepeatingBendingProcessNew"/>
    <dgm:cxn modelId="{FF642686-E4A0-408A-8662-E55CEDA999AB}" type="presOf" srcId="{D5C05B10-2214-4F33-996F-B98F8D038AD1}" destId="{2E711489-D195-4070-843B-ACFE576A8B39}" srcOrd="1" destOrd="0" presId="urn:microsoft.com/office/officeart/2016/7/layout/RepeatingBendingProcessNew"/>
    <dgm:cxn modelId="{32AC8AA0-C19B-4D66-9458-4412AC947FC6}" type="presOf" srcId="{51207187-BE56-4DF7-8CC3-AD641C76DC8A}" destId="{73068AC1-3083-4BC5-99DF-3CCEAD5BDBD2}" srcOrd="1" destOrd="0" presId="urn:microsoft.com/office/officeart/2016/7/layout/RepeatingBendingProcessNew"/>
    <dgm:cxn modelId="{B9CE62A3-2603-4E7E-B9CF-3359999FDEBC}" srcId="{F5536E64-BF36-4408-BF6D-0CF7FE5048F8}" destId="{79623F36-75E1-4F0C-97C2-D150A73C2254}" srcOrd="0" destOrd="0" parTransId="{C9D53B42-E8C3-4294-BABA-0508BAA3C885}" sibTransId="{51207187-BE56-4DF7-8CC3-AD641C76DC8A}"/>
    <dgm:cxn modelId="{3B857DA7-0660-4E2F-B87A-E5629103BD2A}" type="presOf" srcId="{BCB44CD7-5DBE-42B2-A114-D31ADCE621A0}" destId="{8072A6FC-6304-4B77-AFC2-BD69B808D133}" srcOrd="0" destOrd="0" presId="urn:microsoft.com/office/officeart/2016/7/layout/RepeatingBendingProcessNew"/>
    <dgm:cxn modelId="{4DA1F9B5-DE1C-4ADF-942E-1C82C910ABD9}" srcId="{F5536E64-BF36-4408-BF6D-0CF7FE5048F8}" destId="{441C015A-5233-494B-941C-4B5406BF8624}" srcOrd="3" destOrd="0" parTransId="{0FDC280F-0FDE-4BA0-B574-3C29A943F974}" sibTransId="{BCB44CD7-5DBE-42B2-A114-D31ADCE621A0}"/>
    <dgm:cxn modelId="{BC03A7C8-AFFB-4124-9E95-ED3B92E190B7}" type="presOf" srcId="{BCB44CD7-5DBE-42B2-A114-D31ADCE621A0}" destId="{C53DA0C5-4E78-44A4-89DC-687D20CD5C2E}" srcOrd="1" destOrd="0" presId="urn:microsoft.com/office/officeart/2016/7/layout/RepeatingBendingProcessNew"/>
    <dgm:cxn modelId="{9CC19EC9-E1AA-4345-B9A0-D2FC0DA41123}" type="presOf" srcId="{4E16E127-E0EC-4602-A226-4CF469BD8B4C}" destId="{8C88A163-363B-444E-A4D1-B99F3FCA5507}" srcOrd="0" destOrd="0" presId="urn:microsoft.com/office/officeart/2016/7/layout/RepeatingBendingProcessNew"/>
    <dgm:cxn modelId="{FD34E3D6-7C42-4147-A1F4-38AEAB05A7F3}" type="presOf" srcId="{1892124C-FF24-49AB-8A2C-97C39C2CF93E}" destId="{761E2D08-8B6E-4663-B01E-5CB6E9D32F16}" srcOrd="0" destOrd="0" presId="urn:microsoft.com/office/officeart/2016/7/layout/RepeatingBendingProcessNew"/>
    <dgm:cxn modelId="{4CEBEAF4-2AE9-4C21-AD33-F01806CDCBB3}" srcId="{F5536E64-BF36-4408-BF6D-0CF7FE5048F8}" destId="{4E16E127-E0EC-4602-A226-4CF469BD8B4C}" srcOrd="1" destOrd="0" parTransId="{227A1269-6E70-479E-9E68-BE9BED6DFE3E}" sibTransId="{D5C05B10-2214-4F33-996F-B98F8D038AD1}"/>
    <dgm:cxn modelId="{DF9BC27B-A528-4B3E-8EA9-FB9300803278}" type="presParOf" srcId="{E284076D-7D54-4672-A575-ED66CAF02EEB}" destId="{27F2F3F9-027F-4A1C-A514-585F775E36CA}" srcOrd="0" destOrd="0" presId="urn:microsoft.com/office/officeart/2016/7/layout/RepeatingBendingProcessNew"/>
    <dgm:cxn modelId="{93CC323F-E8D6-47C5-8A03-420E7C958AE7}" type="presParOf" srcId="{E284076D-7D54-4672-A575-ED66CAF02EEB}" destId="{EFAB90F2-7025-45FB-B22E-ECDF50A76300}" srcOrd="1" destOrd="0" presId="urn:microsoft.com/office/officeart/2016/7/layout/RepeatingBendingProcessNew"/>
    <dgm:cxn modelId="{62521F1D-6998-4D85-B4D7-14263075802B}" type="presParOf" srcId="{EFAB90F2-7025-45FB-B22E-ECDF50A76300}" destId="{73068AC1-3083-4BC5-99DF-3CCEAD5BDBD2}" srcOrd="0" destOrd="0" presId="urn:microsoft.com/office/officeart/2016/7/layout/RepeatingBendingProcessNew"/>
    <dgm:cxn modelId="{1C9D4A4F-AE00-46B5-A615-2CBCCE0E81CC}" type="presParOf" srcId="{E284076D-7D54-4672-A575-ED66CAF02EEB}" destId="{8C88A163-363B-444E-A4D1-B99F3FCA5507}" srcOrd="2" destOrd="0" presId="urn:microsoft.com/office/officeart/2016/7/layout/RepeatingBendingProcessNew"/>
    <dgm:cxn modelId="{51E70779-6043-4631-9A72-F21E2E1E3DFE}" type="presParOf" srcId="{E284076D-7D54-4672-A575-ED66CAF02EEB}" destId="{4BA5FCA8-4605-4D8F-9BB4-B2380A0B362D}" srcOrd="3" destOrd="0" presId="urn:microsoft.com/office/officeart/2016/7/layout/RepeatingBendingProcessNew"/>
    <dgm:cxn modelId="{B6222AA8-19FE-4BD6-9B79-41F3E26BB4FE}" type="presParOf" srcId="{4BA5FCA8-4605-4D8F-9BB4-B2380A0B362D}" destId="{2E711489-D195-4070-843B-ACFE576A8B39}" srcOrd="0" destOrd="0" presId="urn:microsoft.com/office/officeart/2016/7/layout/RepeatingBendingProcessNew"/>
    <dgm:cxn modelId="{74D4F98C-BEB4-474C-BD37-5C8D437292B5}" type="presParOf" srcId="{E284076D-7D54-4672-A575-ED66CAF02EEB}" destId="{DD27CE8B-097C-48EB-98F1-BA94D4A4DDDB}" srcOrd="4" destOrd="0" presId="urn:microsoft.com/office/officeart/2016/7/layout/RepeatingBendingProcessNew"/>
    <dgm:cxn modelId="{7D07D77F-5C5A-41C7-B7DE-9F73BE800F28}" type="presParOf" srcId="{E284076D-7D54-4672-A575-ED66CAF02EEB}" destId="{3735D1AB-A123-4124-A2A6-B1CF34B51D57}" srcOrd="5" destOrd="0" presId="urn:microsoft.com/office/officeart/2016/7/layout/RepeatingBendingProcessNew"/>
    <dgm:cxn modelId="{1D60DEEE-E701-49C8-AE2A-7EDB4FA18159}" type="presParOf" srcId="{3735D1AB-A123-4124-A2A6-B1CF34B51D57}" destId="{71946964-8429-45D8-89A4-214098492D26}" srcOrd="0" destOrd="0" presId="urn:microsoft.com/office/officeart/2016/7/layout/RepeatingBendingProcessNew"/>
    <dgm:cxn modelId="{D58E6FCD-B1B4-4093-88FC-060C1BE2FB2C}" type="presParOf" srcId="{E284076D-7D54-4672-A575-ED66CAF02EEB}" destId="{58B4CBF0-E8A5-4071-B42D-D48D1619C530}" srcOrd="6" destOrd="0" presId="urn:microsoft.com/office/officeart/2016/7/layout/RepeatingBendingProcessNew"/>
    <dgm:cxn modelId="{81B5537D-05D3-4252-91C4-CA2F8DF68900}" type="presParOf" srcId="{E284076D-7D54-4672-A575-ED66CAF02EEB}" destId="{8072A6FC-6304-4B77-AFC2-BD69B808D133}" srcOrd="7" destOrd="0" presId="urn:microsoft.com/office/officeart/2016/7/layout/RepeatingBendingProcessNew"/>
    <dgm:cxn modelId="{9805D22D-C489-4D95-BD6C-A9C428907A0F}" type="presParOf" srcId="{8072A6FC-6304-4B77-AFC2-BD69B808D133}" destId="{C53DA0C5-4E78-44A4-89DC-687D20CD5C2E}" srcOrd="0" destOrd="0" presId="urn:microsoft.com/office/officeart/2016/7/layout/RepeatingBendingProcessNew"/>
    <dgm:cxn modelId="{7B8B2A16-507B-4D05-9D51-75BECA31F9A8}" type="presParOf" srcId="{E284076D-7D54-4672-A575-ED66CAF02EEB}" destId="{761E2D08-8B6E-4663-B01E-5CB6E9D32F16}" srcOrd="8" destOrd="0" presId="urn:microsoft.com/office/officeart/2016/7/layout/RepeatingBendingProcessNew"/>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6F8CCDA-7483-486B-983E-0BC89DFD06B5}">
      <dsp:nvSpPr>
        <dsp:cNvPr id="0" name=""/>
        <dsp:cNvSpPr/>
      </dsp:nvSpPr>
      <dsp:spPr>
        <a:xfrm>
          <a:off x="0" y="531"/>
          <a:ext cx="10273089" cy="1242935"/>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8386921-8CFF-4189-92B9-57F22EE8110D}">
      <dsp:nvSpPr>
        <dsp:cNvPr id="0" name=""/>
        <dsp:cNvSpPr/>
      </dsp:nvSpPr>
      <dsp:spPr>
        <a:xfrm>
          <a:off x="375988" y="280191"/>
          <a:ext cx="683614" cy="68361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91500DD-96AB-4016-B39D-271678EAFA14}">
      <dsp:nvSpPr>
        <dsp:cNvPr id="0" name=""/>
        <dsp:cNvSpPr/>
      </dsp:nvSpPr>
      <dsp:spPr>
        <a:xfrm>
          <a:off x="1435590" y="531"/>
          <a:ext cx="883749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1111250">
            <a:lnSpc>
              <a:spcPct val="90000"/>
            </a:lnSpc>
            <a:spcBef>
              <a:spcPct val="0"/>
            </a:spcBef>
            <a:spcAft>
              <a:spcPct val="35000"/>
            </a:spcAft>
            <a:buNone/>
          </a:pPr>
          <a:r>
            <a:rPr lang="en-US" sz="2500" b="0" i="0" kern="1200"/>
            <a:t>Helps automate tests that needs to be run after a service is operational and deployed to an environment</a:t>
          </a:r>
          <a:endParaRPr lang="en-US" sz="2500" kern="1200"/>
        </a:p>
      </dsp:txBody>
      <dsp:txXfrm>
        <a:off x="1435590" y="531"/>
        <a:ext cx="8837499" cy="1242935"/>
      </dsp:txXfrm>
    </dsp:sp>
    <dsp:sp modelId="{76D64ACA-DB64-4947-B509-0055362E93AC}">
      <dsp:nvSpPr>
        <dsp:cNvPr id="0" name=""/>
        <dsp:cNvSpPr/>
      </dsp:nvSpPr>
      <dsp:spPr>
        <a:xfrm>
          <a:off x="0" y="1554201"/>
          <a:ext cx="10273089" cy="1242935"/>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E27EC38-CF32-4FF0-8303-02F77A748AD8}">
      <dsp:nvSpPr>
        <dsp:cNvPr id="0" name=""/>
        <dsp:cNvSpPr/>
      </dsp:nvSpPr>
      <dsp:spPr>
        <a:xfrm>
          <a:off x="375988" y="1833861"/>
          <a:ext cx="683614" cy="68361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2AD2680-D30D-4B9B-A3E3-D60E25565168}">
      <dsp:nvSpPr>
        <dsp:cNvPr id="0" name=""/>
        <dsp:cNvSpPr/>
      </dsp:nvSpPr>
      <dsp:spPr>
        <a:xfrm>
          <a:off x="1435590" y="1554201"/>
          <a:ext cx="883749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1111250">
            <a:lnSpc>
              <a:spcPct val="90000"/>
            </a:lnSpc>
            <a:spcBef>
              <a:spcPct val="0"/>
            </a:spcBef>
            <a:spcAft>
              <a:spcPct val="35000"/>
            </a:spcAft>
            <a:buNone/>
          </a:pPr>
          <a:r>
            <a:rPr lang="en-US" sz="2500" b="0" i="1" kern="1200"/>
            <a:t>Functional tests </a:t>
          </a:r>
          <a:r>
            <a:rPr lang="en-US" sz="2500" b="0" i="0" kern="1200"/>
            <a:t>verify application’s behavior – does it do what it should? </a:t>
          </a:r>
          <a:endParaRPr lang="en-US" sz="2500" kern="1200"/>
        </a:p>
      </dsp:txBody>
      <dsp:txXfrm>
        <a:off x="1435590" y="1554201"/>
        <a:ext cx="8837499" cy="1242935"/>
      </dsp:txXfrm>
    </dsp:sp>
    <dsp:sp modelId="{52AF8F9B-338B-4C56-BD48-D3026CED4D55}">
      <dsp:nvSpPr>
        <dsp:cNvPr id="0" name=""/>
        <dsp:cNvSpPr/>
      </dsp:nvSpPr>
      <dsp:spPr>
        <a:xfrm>
          <a:off x="0" y="3107870"/>
          <a:ext cx="10273089" cy="1242935"/>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506C1FF-2890-4EBD-A885-74C721DEDD62}">
      <dsp:nvSpPr>
        <dsp:cNvPr id="0" name=""/>
        <dsp:cNvSpPr/>
      </dsp:nvSpPr>
      <dsp:spPr>
        <a:xfrm>
          <a:off x="375988" y="3387531"/>
          <a:ext cx="683614" cy="68361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2CE0526-78CD-4946-A333-3700D60C9270}">
      <dsp:nvSpPr>
        <dsp:cNvPr id="0" name=""/>
        <dsp:cNvSpPr/>
      </dsp:nvSpPr>
      <dsp:spPr>
        <a:xfrm>
          <a:off x="1435590" y="3107870"/>
          <a:ext cx="883749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1111250">
            <a:lnSpc>
              <a:spcPct val="90000"/>
            </a:lnSpc>
            <a:spcBef>
              <a:spcPct val="0"/>
            </a:spcBef>
            <a:spcAft>
              <a:spcPct val="35000"/>
            </a:spcAft>
            <a:buNone/>
          </a:pPr>
          <a:r>
            <a:rPr lang="en-US" sz="2500" b="0" i="1" kern="1200"/>
            <a:t>Non-functional tests</a:t>
          </a:r>
          <a:r>
            <a:rPr lang="en-US" sz="2500" b="0" i="0" kern="1200"/>
            <a:t> check characteristics like performance and reliability</a:t>
          </a:r>
          <a:endParaRPr lang="en-US" sz="2500" kern="1200"/>
        </a:p>
      </dsp:txBody>
      <dsp:txXfrm>
        <a:off x="1435590" y="3107870"/>
        <a:ext cx="8837499" cy="1242935"/>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C9613C-D724-47C6-90E3-864E877601CE}">
      <dsp:nvSpPr>
        <dsp:cNvPr id="0" name=""/>
        <dsp:cNvSpPr/>
      </dsp:nvSpPr>
      <dsp:spPr>
        <a:xfrm>
          <a:off x="865692" y="7409"/>
          <a:ext cx="1269562" cy="1269562"/>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059CD45-8D2B-4E39-8FA7-3887F6539613}">
      <dsp:nvSpPr>
        <dsp:cNvPr id="0" name=""/>
        <dsp:cNvSpPr/>
      </dsp:nvSpPr>
      <dsp:spPr>
        <a:xfrm>
          <a:off x="1136255" y="277971"/>
          <a:ext cx="728437" cy="72843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D342C56-B22A-49A3-AD89-1349CBCF43DC}">
      <dsp:nvSpPr>
        <dsp:cNvPr id="0" name=""/>
        <dsp:cNvSpPr/>
      </dsp:nvSpPr>
      <dsp:spPr>
        <a:xfrm>
          <a:off x="459849" y="1672409"/>
          <a:ext cx="2081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100000"/>
            </a:lnSpc>
            <a:spcBef>
              <a:spcPct val="0"/>
            </a:spcBef>
            <a:spcAft>
              <a:spcPct val="35000"/>
            </a:spcAft>
            <a:buNone/>
            <a:defRPr cap="all"/>
          </a:pPr>
          <a:r>
            <a:rPr lang="en-US" sz="1300" kern="1200" dirty="0"/>
            <a:t>Two ways to configure your app to send data to Application Insights</a:t>
          </a:r>
        </a:p>
      </dsp:txBody>
      <dsp:txXfrm>
        <a:off x="459849" y="1672409"/>
        <a:ext cx="2081250" cy="720000"/>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87913E-2EE2-4E63-96C4-8612F6DFFA4D}">
      <dsp:nvSpPr>
        <dsp:cNvPr id="0" name=""/>
        <dsp:cNvSpPr/>
      </dsp:nvSpPr>
      <dsp:spPr>
        <a:xfrm>
          <a:off x="1895829" y="8817"/>
          <a:ext cx="1200937" cy="1200937"/>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54F9086-D994-417B-B3BB-B920C2DF101C}">
      <dsp:nvSpPr>
        <dsp:cNvPr id="0" name=""/>
        <dsp:cNvSpPr/>
      </dsp:nvSpPr>
      <dsp:spPr>
        <a:xfrm>
          <a:off x="2151766" y="264755"/>
          <a:ext cx="689062" cy="689062"/>
        </a:xfrm>
        <a:prstGeom prst="rect">
          <a:avLst/>
        </a:prstGeom>
        <a:blipFill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BAD3356-120D-4803-A475-2B9FC4A6F332}">
      <dsp:nvSpPr>
        <dsp:cNvPr id="0" name=""/>
        <dsp:cNvSpPr/>
      </dsp:nvSpPr>
      <dsp:spPr>
        <a:xfrm>
          <a:off x="1511922" y="1583818"/>
          <a:ext cx="1968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defRPr cap="all"/>
          </a:pPr>
          <a:r>
            <a:rPr lang="en-US" sz="1700" kern="1200" dirty="0"/>
            <a:t>Runtime instrumentation </a:t>
          </a:r>
        </a:p>
      </dsp:txBody>
      <dsp:txXfrm>
        <a:off x="1511922" y="1583818"/>
        <a:ext cx="1968750" cy="720000"/>
      </dsp:txXfrm>
    </dsp:sp>
    <dsp:sp modelId="{151785F4-4067-4F1F-AD28-D68906E71BE7}">
      <dsp:nvSpPr>
        <dsp:cNvPr id="0" name=""/>
        <dsp:cNvSpPr/>
      </dsp:nvSpPr>
      <dsp:spPr>
        <a:xfrm>
          <a:off x="4209110" y="8817"/>
          <a:ext cx="1200937" cy="1200937"/>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637DC4A-AF50-4AAB-A99F-073464D27403}">
      <dsp:nvSpPr>
        <dsp:cNvPr id="0" name=""/>
        <dsp:cNvSpPr/>
      </dsp:nvSpPr>
      <dsp:spPr>
        <a:xfrm>
          <a:off x="4465047" y="264755"/>
          <a:ext cx="689062" cy="68906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E3DE481-E743-4F38-B023-5E9D6FF443C1}">
      <dsp:nvSpPr>
        <dsp:cNvPr id="0" name=""/>
        <dsp:cNvSpPr/>
      </dsp:nvSpPr>
      <dsp:spPr>
        <a:xfrm>
          <a:off x="3825204" y="1583818"/>
          <a:ext cx="1968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defRPr cap="all"/>
          </a:pPr>
          <a:r>
            <a:rPr lang="en-US" sz="1700" kern="1200"/>
            <a:t>Build-time instrumentation</a:t>
          </a:r>
        </a:p>
      </dsp:txBody>
      <dsp:txXfrm>
        <a:off x="3825204" y="1583818"/>
        <a:ext cx="1968750" cy="720000"/>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A73A695-ED8E-4C72-B608-67171D57B625}">
      <dsp:nvSpPr>
        <dsp:cNvPr id="0" name=""/>
        <dsp:cNvSpPr/>
      </dsp:nvSpPr>
      <dsp:spPr>
        <a:xfrm>
          <a:off x="0" y="1805"/>
          <a:ext cx="10783229" cy="91531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DBCC045-B86C-4B78-B4D1-2D585F53DC09}">
      <dsp:nvSpPr>
        <dsp:cNvPr id="0" name=""/>
        <dsp:cNvSpPr/>
      </dsp:nvSpPr>
      <dsp:spPr>
        <a:xfrm>
          <a:off x="276881" y="207750"/>
          <a:ext cx="503420" cy="50342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DE67FDA-79A7-4809-B83B-6FEC6C385508}">
      <dsp:nvSpPr>
        <dsp:cNvPr id="0" name=""/>
        <dsp:cNvSpPr/>
      </dsp:nvSpPr>
      <dsp:spPr>
        <a:xfrm>
          <a:off x="1057183" y="1805"/>
          <a:ext cx="9726045"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889000">
            <a:lnSpc>
              <a:spcPct val="90000"/>
            </a:lnSpc>
            <a:spcBef>
              <a:spcPct val="0"/>
            </a:spcBef>
            <a:spcAft>
              <a:spcPct val="35000"/>
            </a:spcAft>
            <a:buNone/>
          </a:pPr>
          <a:r>
            <a:rPr lang="en-US" sz="2000" b="0" i="0" kern="1200"/>
            <a:t>Captures telemetry without requiring you to change the web app's source code</a:t>
          </a:r>
          <a:endParaRPr lang="en-US" sz="2000" kern="1200"/>
        </a:p>
      </dsp:txBody>
      <dsp:txXfrm>
        <a:off x="1057183" y="1805"/>
        <a:ext cx="9726045" cy="915310"/>
      </dsp:txXfrm>
    </dsp:sp>
    <dsp:sp modelId="{B78EB7C2-99AB-4D6E-8228-F8319409FF3F}">
      <dsp:nvSpPr>
        <dsp:cNvPr id="0" name=""/>
        <dsp:cNvSpPr/>
      </dsp:nvSpPr>
      <dsp:spPr>
        <a:xfrm>
          <a:off x="0" y="1145944"/>
          <a:ext cx="10783229" cy="91531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8908F80-5D0D-401E-90A7-17273CEB25F1}">
      <dsp:nvSpPr>
        <dsp:cNvPr id="0" name=""/>
        <dsp:cNvSpPr/>
      </dsp:nvSpPr>
      <dsp:spPr>
        <a:xfrm>
          <a:off x="276881" y="1351889"/>
          <a:ext cx="503420" cy="50342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4BB7C17-9AF3-4F63-8A7D-DC5DDB58066A}">
      <dsp:nvSpPr>
        <dsp:cNvPr id="0" name=""/>
        <dsp:cNvSpPr/>
      </dsp:nvSpPr>
      <dsp:spPr>
        <a:xfrm>
          <a:off x="1057183" y="1145944"/>
          <a:ext cx="9726045"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889000">
            <a:lnSpc>
              <a:spcPct val="90000"/>
            </a:lnSpc>
            <a:spcBef>
              <a:spcPct val="0"/>
            </a:spcBef>
            <a:spcAft>
              <a:spcPct val="35000"/>
            </a:spcAft>
            <a:buNone/>
          </a:pPr>
          <a:r>
            <a:rPr lang="en-US" sz="2000" b="0" i="0" kern="1200"/>
            <a:t>Can be enabled from Azure portal while creating web app first time or anytime afterwards</a:t>
          </a:r>
          <a:endParaRPr lang="en-US" sz="2000" kern="1200"/>
        </a:p>
      </dsp:txBody>
      <dsp:txXfrm>
        <a:off x="1057183" y="1145944"/>
        <a:ext cx="9726045" cy="915310"/>
      </dsp:txXfrm>
    </dsp:sp>
    <dsp:sp modelId="{DB1479B8-96DA-4FD9-9E08-B4C5A3C896E5}">
      <dsp:nvSpPr>
        <dsp:cNvPr id="0" name=""/>
        <dsp:cNvSpPr/>
      </dsp:nvSpPr>
      <dsp:spPr>
        <a:xfrm>
          <a:off x="0" y="2290082"/>
          <a:ext cx="10783229" cy="91531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3F00571-7950-4022-8A6E-A0A69322FC9D}">
      <dsp:nvSpPr>
        <dsp:cNvPr id="0" name=""/>
        <dsp:cNvSpPr/>
      </dsp:nvSpPr>
      <dsp:spPr>
        <a:xfrm>
          <a:off x="276881" y="2496027"/>
          <a:ext cx="503420" cy="50342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AEA1C9B-6CE5-40CD-8568-8E1895F7E4A8}">
      <dsp:nvSpPr>
        <dsp:cNvPr id="0" name=""/>
        <dsp:cNvSpPr/>
      </dsp:nvSpPr>
      <dsp:spPr>
        <a:xfrm>
          <a:off x="1057183" y="2290082"/>
          <a:ext cx="9726045"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889000">
            <a:lnSpc>
              <a:spcPct val="90000"/>
            </a:lnSpc>
            <a:spcBef>
              <a:spcPct val="0"/>
            </a:spcBef>
            <a:spcAft>
              <a:spcPct val="35000"/>
            </a:spcAft>
            <a:buNone/>
          </a:pPr>
          <a:r>
            <a:rPr lang="en-US" sz="2000" b="0" i="0" kern="1200" dirty="0"/>
            <a:t>Use this method to set up Application Insights without involving developers or when code management policies prevent you from changing the app's source code</a:t>
          </a:r>
          <a:endParaRPr lang="en-US" sz="2000" kern="1200" dirty="0"/>
        </a:p>
      </dsp:txBody>
      <dsp:txXfrm>
        <a:off x="1057183" y="2290082"/>
        <a:ext cx="9726045" cy="915310"/>
      </dsp:txXfrm>
    </dsp:sp>
    <dsp:sp modelId="{D458D093-E584-4D28-936F-9A718670DC3F}">
      <dsp:nvSpPr>
        <dsp:cNvPr id="0" name=""/>
        <dsp:cNvSpPr/>
      </dsp:nvSpPr>
      <dsp:spPr>
        <a:xfrm>
          <a:off x="0" y="3434221"/>
          <a:ext cx="10783229" cy="91531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2A3714A-9480-4AA3-8394-5E6F96C5034B}">
      <dsp:nvSpPr>
        <dsp:cNvPr id="0" name=""/>
        <dsp:cNvSpPr/>
      </dsp:nvSpPr>
      <dsp:spPr>
        <a:xfrm>
          <a:off x="276881" y="3640166"/>
          <a:ext cx="503420" cy="50342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C9E510B-61B3-4B58-9FA7-92EF08C44EF1}">
      <dsp:nvSpPr>
        <dsp:cNvPr id="0" name=""/>
        <dsp:cNvSpPr/>
      </dsp:nvSpPr>
      <dsp:spPr>
        <a:xfrm>
          <a:off x="1057183" y="3434221"/>
          <a:ext cx="9726045"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889000">
            <a:lnSpc>
              <a:spcPct val="90000"/>
            </a:lnSpc>
            <a:spcBef>
              <a:spcPct val="0"/>
            </a:spcBef>
            <a:spcAft>
              <a:spcPct val="35000"/>
            </a:spcAft>
            <a:buNone/>
          </a:pPr>
          <a:r>
            <a:rPr lang="en-US" sz="2000" b="0" i="0" kern="1200" dirty="0"/>
            <a:t>Note that some advanced data displays aren't available when you use only </a:t>
          </a:r>
          <a:r>
            <a:rPr lang="en-US" sz="2000" b="0" i="0" kern="1200"/>
            <a:t>runtime instrumentation.</a:t>
          </a:r>
          <a:endParaRPr lang="en-US" sz="2000" kern="1200" dirty="0"/>
        </a:p>
      </dsp:txBody>
      <dsp:txXfrm>
        <a:off x="1057183" y="3434221"/>
        <a:ext cx="9726045" cy="915310"/>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6E0E9F-3619-4FCC-AB31-1E728800A5B7}">
      <dsp:nvSpPr>
        <dsp:cNvPr id="0" name=""/>
        <dsp:cNvSpPr/>
      </dsp:nvSpPr>
      <dsp:spPr>
        <a:xfrm>
          <a:off x="0" y="1805"/>
          <a:ext cx="10783229" cy="91531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D7D2E2E-78A3-4485-8615-C1D36D798BC9}">
      <dsp:nvSpPr>
        <dsp:cNvPr id="0" name=""/>
        <dsp:cNvSpPr/>
      </dsp:nvSpPr>
      <dsp:spPr>
        <a:xfrm>
          <a:off x="276881" y="207750"/>
          <a:ext cx="503420" cy="50342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69D16EC-AF01-44CC-807E-B069BB9204EB}">
      <dsp:nvSpPr>
        <dsp:cNvPr id="0" name=""/>
        <dsp:cNvSpPr/>
      </dsp:nvSpPr>
      <dsp:spPr>
        <a:xfrm>
          <a:off x="1057183" y="1805"/>
          <a:ext cx="9726045"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977900">
            <a:lnSpc>
              <a:spcPct val="90000"/>
            </a:lnSpc>
            <a:spcBef>
              <a:spcPct val="0"/>
            </a:spcBef>
            <a:spcAft>
              <a:spcPct val="35000"/>
            </a:spcAft>
            <a:buNone/>
          </a:pPr>
          <a:r>
            <a:rPr lang="en-US" sz="2200" b="0" i="0" kern="1200"/>
            <a:t>Developers add a server-side SDK to the web app's code</a:t>
          </a:r>
          <a:endParaRPr lang="en-US" sz="2200" kern="1200"/>
        </a:p>
      </dsp:txBody>
      <dsp:txXfrm>
        <a:off x="1057183" y="1805"/>
        <a:ext cx="9726045" cy="915310"/>
      </dsp:txXfrm>
    </dsp:sp>
    <dsp:sp modelId="{7D9EED00-DCB8-431D-B777-75C7099AE477}">
      <dsp:nvSpPr>
        <dsp:cNvPr id="0" name=""/>
        <dsp:cNvSpPr/>
      </dsp:nvSpPr>
      <dsp:spPr>
        <a:xfrm>
          <a:off x="0" y="1145944"/>
          <a:ext cx="10783229" cy="91531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C375614-4431-42FB-A00B-D69D919B634A}">
      <dsp:nvSpPr>
        <dsp:cNvPr id="0" name=""/>
        <dsp:cNvSpPr/>
      </dsp:nvSpPr>
      <dsp:spPr>
        <a:xfrm>
          <a:off x="276881" y="1351889"/>
          <a:ext cx="503420" cy="50342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86D10D7-F93A-48A9-B7D9-2759220E9569}">
      <dsp:nvSpPr>
        <dsp:cNvPr id="0" name=""/>
        <dsp:cNvSpPr/>
      </dsp:nvSpPr>
      <dsp:spPr>
        <a:xfrm>
          <a:off x="1057183" y="1145944"/>
          <a:ext cx="9726045"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977900">
            <a:lnSpc>
              <a:spcPct val="90000"/>
            </a:lnSpc>
            <a:spcBef>
              <a:spcPct val="0"/>
            </a:spcBef>
            <a:spcAft>
              <a:spcPct val="35000"/>
            </a:spcAft>
            <a:buNone/>
          </a:pPr>
          <a:r>
            <a:rPr lang="en-US" sz="2200" b="0" i="0" kern="1200"/>
            <a:t>For example, in an ASP.NET Core app, a developer could reference a NuGet package to access the SDK</a:t>
          </a:r>
          <a:endParaRPr lang="en-US" sz="2200" kern="1200"/>
        </a:p>
      </dsp:txBody>
      <dsp:txXfrm>
        <a:off x="1057183" y="1145944"/>
        <a:ext cx="9726045" cy="915310"/>
      </dsp:txXfrm>
    </dsp:sp>
    <dsp:sp modelId="{88F3D115-1A80-457D-967E-6C1160161994}">
      <dsp:nvSpPr>
        <dsp:cNvPr id="0" name=""/>
        <dsp:cNvSpPr/>
      </dsp:nvSpPr>
      <dsp:spPr>
        <a:xfrm>
          <a:off x="0" y="2290082"/>
          <a:ext cx="10783229" cy="91531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93166D3-6E61-4356-8DC3-57A51C65575F}">
      <dsp:nvSpPr>
        <dsp:cNvPr id="0" name=""/>
        <dsp:cNvSpPr/>
      </dsp:nvSpPr>
      <dsp:spPr>
        <a:xfrm>
          <a:off x="276881" y="2496027"/>
          <a:ext cx="503420" cy="50342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CB09FBB-51E9-4641-80AB-813788AAFF32}">
      <dsp:nvSpPr>
        <dsp:cNvPr id="0" name=""/>
        <dsp:cNvSpPr/>
      </dsp:nvSpPr>
      <dsp:spPr>
        <a:xfrm>
          <a:off x="1057183" y="2290082"/>
          <a:ext cx="9726045"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977900">
            <a:lnSpc>
              <a:spcPct val="90000"/>
            </a:lnSpc>
            <a:spcBef>
              <a:spcPct val="0"/>
            </a:spcBef>
            <a:spcAft>
              <a:spcPct val="35000"/>
            </a:spcAft>
            <a:buNone/>
          </a:pPr>
          <a:r>
            <a:rPr lang="en-US" sz="2200" b="0" i="0" kern="1200"/>
            <a:t>Instrumenting app with the Application Insights SDK enables full functionality and the richest set of visualizations in Application Insights</a:t>
          </a:r>
          <a:endParaRPr lang="en-US" sz="2200" kern="1200"/>
        </a:p>
      </dsp:txBody>
      <dsp:txXfrm>
        <a:off x="1057183" y="2290082"/>
        <a:ext cx="9726045" cy="915310"/>
      </dsp:txXfrm>
    </dsp:sp>
    <dsp:sp modelId="{F8781928-A9D5-4A75-AFBD-93FAC3A31488}">
      <dsp:nvSpPr>
        <dsp:cNvPr id="0" name=""/>
        <dsp:cNvSpPr/>
      </dsp:nvSpPr>
      <dsp:spPr>
        <a:xfrm>
          <a:off x="0" y="3434221"/>
          <a:ext cx="10783229" cy="91531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1C58492-0BD6-4C4D-9116-9CA9EB21B1FD}">
      <dsp:nvSpPr>
        <dsp:cNvPr id="0" name=""/>
        <dsp:cNvSpPr/>
      </dsp:nvSpPr>
      <dsp:spPr>
        <a:xfrm>
          <a:off x="276881" y="3640166"/>
          <a:ext cx="503420" cy="50342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976E983-DA14-4EC3-8330-094FE0FD1935}">
      <dsp:nvSpPr>
        <dsp:cNvPr id="0" name=""/>
        <dsp:cNvSpPr/>
      </dsp:nvSpPr>
      <dsp:spPr>
        <a:xfrm>
          <a:off x="1057183" y="3434221"/>
          <a:ext cx="9726045"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977900">
            <a:lnSpc>
              <a:spcPct val="90000"/>
            </a:lnSpc>
            <a:spcBef>
              <a:spcPct val="0"/>
            </a:spcBef>
            <a:spcAft>
              <a:spcPct val="35000"/>
            </a:spcAft>
            <a:buNone/>
          </a:pPr>
          <a:r>
            <a:rPr lang="en-US" sz="2200" b="0" i="0" kern="1200"/>
            <a:t>It also enables adding custom events and telemetry to code to monitor unusual or unique behavior</a:t>
          </a:r>
          <a:endParaRPr lang="en-US" sz="2200" kern="1200"/>
        </a:p>
      </dsp:txBody>
      <dsp:txXfrm>
        <a:off x="1057183" y="3434221"/>
        <a:ext cx="9726045" cy="915310"/>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0FA1D21-D3E2-4762-99AF-2C19718EC2D2}">
      <dsp:nvSpPr>
        <dsp:cNvPr id="0" name=""/>
        <dsp:cNvSpPr/>
      </dsp:nvSpPr>
      <dsp:spPr>
        <a:xfrm>
          <a:off x="0" y="531"/>
          <a:ext cx="10783229"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0D110A1-075F-44B9-BDD4-FAD863738DAD}">
      <dsp:nvSpPr>
        <dsp:cNvPr id="0" name=""/>
        <dsp:cNvSpPr/>
      </dsp:nvSpPr>
      <dsp:spPr>
        <a:xfrm>
          <a:off x="0" y="531"/>
          <a:ext cx="10783229" cy="8700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a:t>Can be enabled for an app by including a standard Application Insights JavaScript library in pages delivered to your app's users</a:t>
          </a:r>
        </a:p>
      </dsp:txBody>
      <dsp:txXfrm>
        <a:off x="0" y="531"/>
        <a:ext cx="10783229" cy="870055"/>
      </dsp:txXfrm>
    </dsp:sp>
    <dsp:sp modelId="{3D486086-952F-472B-85FD-F550463AD0C2}">
      <dsp:nvSpPr>
        <dsp:cNvPr id="0" name=""/>
        <dsp:cNvSpPr/>
      </dsp:nvSpPr>
      <dsp:spPr>
        <a:xfrm>
          <a:off x="0" y="870586"/>
          <a:ext cx="10783229"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7EEEF41-6196-4D77-AAF5-426307C39E64}">
      <dsp:nvSpPr>
        <dsp:cNvPr id="0" name=""/>
        <dsp:cNvSpPr/>
      </dsp:nvSpPr>
      <dsp:spPr>
        <a:xfrm>
          <a:off x="0" y="870586"/>
          <a:ext cx="10783229" cy="8700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a:t>Captures information about the user experience of the app, including page load times, details of browser exceptions, and performance data about AJAX calls</a:t>
          </a:r>
        </a:p>
      </dsp:txBody>
      <dsp:txXfrm>
        <a:off x="0" y="870586"/>
        <a:ext cx="10783229" cy="870055"/>
      </dsp:txXfrm>
    </dsp:sp>
    <dsp:sp modelId="{3490A2D9-1BE8-426E-93D6-D816AABDDF93}">
      <dsp:nvSpPr>
        <dsp:cNvPr id="0" name=""/>
        <dsp:cNvSpPr/>
      </dsp:nvSpPr>
      <dsp:spPr>
        <a:xfrm>
          <a:off x="0" y="1740641"/>
          <a:ext cx="10783229"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9FF7536-0C87-46E8-BC38-D24B7C225DD9}">
      <dsp:nvSpPr>
        <dsp:cNvPr id="0" name=""/>
        <dsp:cNvSpPr/>
      </dsp:nvSpPr>
      <dsp:spPr>
        <a:xfrm>
          <a:off x="0" y="1740641"/>
          <a:ext cx="10783229" cy="8700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a:t>Azure App Service web apps can be configured to automatically inject the client SDK and capture many client-side metrics</a:t>
          </a:r>
        </a:p>
      </dsp:txBody>
      <dsp:txXfrm>
        <a:off x="0" y="1740641"/>
        <a:ext cx="10783229" cy="870055"/>
      </dsp:txXfrm>
    </dsp:sp>
    <dsp:sp modelId="{308C85F2-CEF4-446B-915E-855D0D0553CA}">
      <dsp:nvSpPr>
        <dsp:cNvPr id="0" name=""/>
        <dsp:cNvSpPr/>
      </dsp:nvSpPr>
      <dsp:spPr>
        <a:xfrm>
          <a:off x="0" y="2610696"/>
          <a:ext cx="10783229"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4D46EA7-C364-4B56-B001-6B9B10CD477D}">
      <dsp:nvSpPr>
        <dsp:cNvPr id="0" name=""/>
        <dsp:cNvSpPr/>
      </dsp:nvSpPr>
      <dsp:spPr>
        <a:xfrm>
          <a:off x="0" y="2610696"/>
          <a:ext cx="10783229" cy="8700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a:t>JavaScript code can be added by development to capture data about specific events</a:t>
          </a:r>
        </a:p>
      </dsp:txBody>
      <dsp:txXfrm>
        <a:off x="0" y="2610696"/>
        <a:ext cx="10783229" cy="870055"/>
      </dsp:txXfrm>
    </dsp:sp>
    <dsp:sp modelId="{521DBA64-A8F7-4E11-9D8B-4C20205C2177}">
      <dsp:nvSpPr>
        <dsp:cNvPr id="0" name=""/>
        <dsp:cNvSpPr/>
      </dsp:nvSpPr>
      <dsp:spPr>
        <a:xfrm>
          <a:off x="0" y="3480751"/>
          <a:ext cx="10783229"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FE7E1A7-809E-4186-8D4B-E3A08E0506C1}">
      <dsp:nvSpPr>
        <dsp:cNvPr id="0" name=""/>
        <dsp:cNvSpPr/>
      </dsp:nvSpPr>
      <dsp:spPr>
        <a:xfrm>
          <a:off x="0" y="3480751"/>
          <a:ext cx="10783229" cy="8700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a:t>Client-side instrumentation enables displays like usage analysis</a:t>
          </a:r>
        </a:p>
      </dsp:txBody>
      <dsp:txXfrm>
        <a:off x="0" y="3480751"/>
        <a:ext cx="10783229" cy="870055"/>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09657C-653B-4999-BE3F-075833C273DE}">
      <dsp:nvSpPr>
        <dsp:cNvPr id="0" name=""/>
        <dsp:cNvSpPr/>
      </dsp:nvSpPr>
      <dsp:spPr>
        <a:xfrm>
          <a:off x="0" y="2124"/>
          <a:ext cx="10273089"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4A107E2-DD2C-4C46-8613-6F9DB35F6A85}">
      <dsp:nvSpPr>
        <dsp:cNvPr id="0" name=""/>
        <dsp:cNvSpPr/>
      </dsp:nvSpPr>
      <dsp:spPr>
        <a:xfrm>
          <a:off x="0" y="2124"/>
          <a:ext cx="10273089" cy="14490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b="0" i="0" kern="1200"/>
            <a:t>Supported only on Windows web apps. Relies on capabilities of IIS </a:t>
          </a:r>
          <a:endParaRPr lang="en-US" sz="2100" kern="1200"/>
        </a:p>
      </dsp:txBody>
      <dsp:txXfrm>
        <a:off x="0" y="2124"/>
        <a:ext cx="10273089" cy="1449029"/>
      </dsp:txXfrm>
    </dsp:sp>
    <dsp:sp modelId="{A729C162-72C1-4D6A-AC20-04680816B9F7}">
      <dsp:nvSpPr>
        <dsp:cNvPr id="0" name=""/>
        <dsp:cNvSpPr/>
      </dsp:nvSpPr>
      <dsp:spPr>
        <a:xfrm>
          <a:off x="0" y="1451154"/>
          <a:ext cx="10273089"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AD8F187-8CD6-4333-94DB-3C4E1EB7E8BE}">
      <dsp:nvSpPr>
        <dsp:cNvPr id="0" name=""/>
        <dsp:cNvSpPr/>
      </dsp:nvSpPr>
      <dsp:spPr>
        <a:xfrm>
          <a:off x="0" y="1451154"/>
          <a:ext cx="10273089" cy="14490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b="0" i="0" kern="1200"/>
            <a:t>Use of Application Insights in Linux apps is fully supported but requires to modify application code to reference the Application Insights SDK</a:t>
          </a:r>
          <a:endParaRPr lang="en-US" sz="2100" kern="1200"/>
        </a:p>
      </dsp:txBody>
      <dsp:txXfrm>
        <a:off x="0" y="1451154"/>
        <a:ext cx="10273089" cy="1449029"/>
      </dsp:txXfrm>
    </dsp:sp>
    <dsp:sp modelId="{E59B3183-655D-43A2-9A5E-F4D2A1B1DE19}">
      <dsp:nvSpPr>
        <dsp:cNvPr id="0" name=""/>
        <dsp:cNvSpPr/>
      </dsp:nvSpPr>
      <dsp:spPr>
        <a:xfrm>
          <a:off x="0" y="2900183"/>
          <a:ext cx="10273089"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8609A85-648B-488D-83EE-B05200721709}">
      <dsp:nvSpPr>
        <dsp:cNvPr id="0" name=""/>
        <dsp:cNvSpPr/>
      </dsp:nvSpPr>
      <dsp:spPr>
        <a:xfrm>
          <a:off x="0" y="2900183"/>
          <a:ext cx="10273089" cy="14490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b="0" i="0" kern="1200"/>
            <a:t>Any Windows App Service web app can benefit but those created with the ASP.NET or ASP.NET Core frameworks have the best integration with Application Insights. They automatically record framework-specific data, like stack traces and dependency information, in Application Insights</a:t>
          </a:r>
          <a:endParaRPr lang="en-US" sz="2100" kern="1200"/>
        </a:p>
      </dsp:txBody>
      <dsp:txXfrm>
        <a:off x="0" y="2900183"/>
        <a:ext cx="10273089" cy="1449029"/>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C38A2EE-2A03-44EF-B2DE-3E41975B144C}">
      <dsp:nvSpPr>
        <dsp:cNvPr id="0" name=""/>
        <dsp:cNvSpPr/>
      </dsp:nvSpPr>
      <dsp:spPr>
        <a:xfrm>
          <a:off x="0" y="204172"/>
          <a:ext cx="7236090" cy="1130951"/>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b="0" i="0" kern="1200"/>
            <a:t>Is a software package you reference and use in your application's code</a:t>
          </a:r>
          <a:endParaRPr lang="en-US" sz="1900" kern="1200"/>
        </a:p>
      </dsp:txBody>
      <dsp:txXfrm>
        <a:off x="55208" y="259380"/>
        <a:ext cx="7125674" cy="1020535"/>
      </dsp:txXfrm>
    </dsp:sp>
    <dsp:sp modelId="{5AA05447-0233-4519-B28E-17F2ADC75A7D}">
      <dsp:nvSpPr>
        <dsp:cNvPr id="0" name=""/>
        <dsp:cNvSpPr/>
      </dsp:nvSpPr>
      <dsp:spPr>
        <a:xfrm>
          <a:off x="0" y="1389844"/>
          <a:ext cx="7236090" cy="1130951"/>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b="0" i="0" kern="1200"/>
            <a:t>Hooks into the web application framework that powers your app and automatically captures detailed runtime information. For example, </a:t>
          </a:r>
          <a:endParaRPr lang="en-US" sz="1900" kern="1200"/>
        </a:p>
      </dsp:txBody>
      <dsp:txXfrm>
        <a:off x="55208" y="1445052"/>
        <a:ext cx="7125674" cy="1020535"/>
      </dsp:txXfrm>
    </dsp:sp>
    <dsp:sp modelId="{916F2FED-941F-4623-B05B-1FFC1AAE36CE}">
      <dsp:nvSpPr>
        <dsp:cNvPr id="0" name=""/>
        <dsp:cNvSpPr/>
      </dsp:nvSpPr>
      <dsp:spPr>
        <a:xfrm>
          <a:off x="0" y="2520795"/>
          <a:ext cx="7236090" cy="5112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9746" tIns="24130" rIns="135128" bIns="24130" numCol="1" spcCol="1270" anchor="t" anchorCtr="0">
          <a:noAutofit/>
        </a:bodyPr>
        <a:lstStyle/>
        <a:p>
          <a:pPr marL="114300" lvl="1" indent="-114300" algn="l" defTabSz="666750">
            <a:lnSpc>
              <a:spcPct val="90000"/>
            </a:lnSpc>
            <a:spcBef>
              <a:spcPct val="0"/>
            </a:spcBef>
            <a:spcAft>
              <a:spcPct val="20000"/>
            </a:spcAft>
            <a:buChar char="•"/>
          </a:pPr>
          <a:r>
            <a:rPr lang="en-US" sz="1500" b="0" i="0" kern="1200"/>
            <a:t>Data about HTTP requests, system metrics, service dependencies, and exceptions</a:t>
          </a:r>
          <a:endParaRPr lang="en-US" sz="1500" kern="1200"/>
        </a:p>
      </dsp:txBody>
      <dsp:txXfrm>
        <a:off x="0" y="2520795"/>
        <a:ext cx="7236090" cy="511290"/>
      </dsp:txXfrm>
    </dsp:sp>
    <dsp:sp modelId="{CCA9C1F5-983F-433C-9ED5-8B7EC738D34F}">
      <dsp:nvSpPr>
        <dsp:cNvPr id="0" name=""/>
        <dsp:cNvSpPr/>
      </dsp:nvSpPr>
      <dsp:spPr>
        <a:xfrm>
          <a:off x="0" y="3032085"/>
          <a:ext cx="7236090" cy="1130951"/>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b="0" i="0" kern="1200" dirty="0"/>
            <a:t>Also allows adding code to record information about events and metrics that are specific to the business domain of your app</a:t>
          </a:r>
          <a:endParaRPr lang="en-US" sz="1900" kern="1200" dirty="0"/>
        </a:p>
      </dsp:txBody>
      <dsp:txXfrm>
        <a:off x="55208" y="3087293"/>
        <a:ext cx="7125674" cy="1020535"/>
      </dsp:txXfrm>
    </dsp:sp>
    <dsp:sp modelId="{4F90E78D-C01C-472F-8FE8-D94FFCE2DC7B}">
      <dsp:nvSpPr>
        <dsp:cNvPr id="0" name=""/>
        <dsp:cNvSpPr/>
      </dsp:nvSpPr>
      <dsp:spPr>
        <a:xfrm>
          <a:off x="0" y="4217756"/>
          <a:ext cx="7236090" cy="1130951"/>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b="0" i="0" kern="1200"/>
            <a:t>Sends this telemetry data to an Application Insights resource in Azure. The Application Insights service processes and aggregates the data into a form that's easy to query and visualize</a:t>
          </a:r>
          <a:endParaRPr lang="en-US" sz="1900" kern="1200"/>
        </a:p>
      </dsp:txBody>
      <dsp:txXfrm>
        <a:off x="55208" y="4272964"/>
        <a:ext cx="7125674" cy="1020535"/>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5DFCCA7-3387-4A75-9A67-F5CE4F0BE5AD}">
      <dsp:nvSpPr>
        <dsp:cNvPr id="0" name=""/>
        <dsp:cNvSpPr/>
      </dsp:nvSpPr>
      <dsp:spPr>
        <a:xfrm>
          <a:off x="10314" y="102804"/>
          <a:ext cx="888758" cy="888758"/>
        </a:xfrm>
        <a:prstGeom prst="ellipse">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05E899F-98D3-47A8-8B67-C9D75EEE69D4}">
      <dsp:nvSpPr>
        <dsp:cNvPr id="0" name=""/>
        <dsp:cNvSpPr/>
      </dsp:nvSpPr>
      <dsp:spPr>
        <a:xfrm>
          <a:off x="196954" y="289443"/>
          <a:ext cx="515479" cy="51547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D45C701-37B3-476F-99DF-D356361C3CD9}">
      <dsp:nvSpPr>
        <dsp:cNvPr id="0" name=""/>
        <dsp:cNvSpPr/>
      </dsp:nvSpPr>
      <dsp:spPr>
        <a:xfrm>
          <a:off x="1089521" y="102804"/>
          <a:ext cx="2094929" cy="8887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33400">
            <a:lnSpc>
              <a:spcPct val="90000"/>
            </a:lnSpc>
            <a:spcBef>
              <a:spcPct val="0"/>
            </a:spcBef>
            <a:spcAft>
              <a:spcPct val="35000"/>
            </a:spcAft>
            <a:buNone/>
          </a:pPr>
          <a:r>
            <a:rPr lang="en-US" sz="1200" kern="1200"/>
            <a:t>Not limited to the apps that are deployed to Azure </a:t>
          </a:r>
        </a:p>
      </dsp:txBody>
      <dsp:txXfrm>
        <a:off x="1089521" y="102804"/>
        <a:ext cx="2094929" cy="888758"/>
      </dsp:txXfrm>
    </dsp:sp>
    <dsp:sp modelId="{01AFACED-38B5-4E6D-BC69-10314EF54BBA}">
      <dsp:nvSpPr>
        <dsp:cNvPr id="0" name=""/>
        <dsp:cNvSpPr/>
      </dsp:nvSpPr>
      <dsp:spPr>
        <a:xfrm>
          <a:off x="3549476" y="102804"/>
          <a:ext cx="888758" cy="888758"/>
        </a:xfrm>
        <a:prstGeom prst="ellipse">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8B0FE67-29BA-439E-8FC2-FC6CFEFF905C}">
      <dsp:nvSpPr>
        <dsp:cNvPr id="0" name=""/>
        <dsp:cNvSpPr/>
      </dsp:nvSpPr>
      <dsp:spPr>
        <a:xfrm>
          <a:off x="3736116" y="289443"/>
          <a:ext cx="515479" cy="51547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7BFAD97-D36B-42DA-9674-C4F7993CA817}">
      <dsp:nvSpPr>
        <dsp:cNvPr id="0" name=""/>
        <dsp:cNvSpPr/>
      </dsp:nvSpPr>
      <dsp:spPr>
        <a:xfrm>
          <a:off x="4628683" y="102804"/>
          <a:ext cx="2094929" cy="8887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33400">
            <a:lnSpc>
              <a:spcPct val="90000"/>
            </a:lnSpc>
            <a:spcBef>
              <a:spcPct val="0"/>
            </a:spcBef>
            <a:spcAft>
              <a:spcPct val="35000"/>
            </a:spcAft>
            <a:buNone/>
          </a:pPr>
          <a:r>
            <a:rPr lang="en-US" sz="1200" kern="1200"/>
            <a:t>Comprehensive data collection</a:t>
          </a:r>
        </a:p>
      </dsp:txBody>
      <dsp:txXfrm>
        <a:off x="4628683" y="102804"/>
        <a:ext cx="2094929" cy="888758"/>
      </dsp:txXfrm>
    </dsp:sp>
    <dsp:sp modelId="{C06A2926-2D97-4F33-AC8F-3FE92660B634}">
      <dsp:nvSpPr>
        <dsp:cNvPr id="0" name=""/>
        <dsp:cNvSpPr/>
      </dsp:nvSpPr>
      <dsp:spPr>
        <a:xfrm>
          <a:off x="7088638" y="102804"/>
          <a:ext cx="888758" cy="888758"/>
        </a:xfrm>
        <a:prstGeom prst="ellipse">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77CDE39-1603-4142-A0C9-05867A2BEDE3}">
      <dsp:nvSpPr>
        <dsp:cNvPr id="0" name=""/>
        <dsp:cNvSpPr/>
      </dsp:nvSpPr>
      <dsp:spPr>
        <a:xfrm>
          <a:off x="7275278" y="289443"/>
          <a:ext cx="515479" cy="51547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E21DBA0-D8DC-4E97-8EAD-737FCC2F0586}">
      <dsp:nvSpPr>
        <dsp:cNvPr id="0" name=""/>
        <dsp:cNvSpPr/>
      </dsp:nvSpPr>
      <dsp:spPr>
        <a:xfrm>
          <a:off x="8167845" y="102804"/>
          <a:ext cx="2094929" cy="8887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33400">
            <a:lnSpc>
              <a:spcPct val="90000"/>
            </a:lnSpc>
            <a:spcBef>
              <a:spcPct val="0"/>
            </a:spcBef>
            <a:spcAft>
              <a:spcPct val="35000"/>
            </a:spcAft>
            <a:buNone/>
          </a:pPr>
          <a:r>
            <a:rPr lang="en-US" sz="1200" kern="1200"/>
            <a:t>Custom telemetry</a:t>
          </a:r>
        </a:p>
      </dsp:txBody>
      <dsp:txXfrm>
        <a:off x="8167845" y="102804"/>
        <a:ext cx="2094929" cy="888758"/>
      </dsp:txXfrm>
    </dsp:sp>
    <dsp:sp modelId="{9E7695E4-D50D-4477-AD85-2B56519E455E}">
      <dsp:nvSpPr>
        <dsp:cNvPr id="0" name=""/>
        <dsp:cNvSpPr/>
      </dsp:nvSpPr>
      <dsp:spPr>
        <a:xfrm>
          <a:off x="10314" y="1731289"/>
          <a:ext cx="888758" cy="888758"/>
        </a:xfrm>
        <a:prstGeom prst="ellipse">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0571183-E205-4E24-8501-DD9D94E6F01D}">
      <dsp:nvSpPr>
        <dsp:cNvPr id="0" name=""/>
        <dsp:cNvSpPr/>
      </dsp:nvSpPr>
      <dsp:spPr>
        <a:xfrm>
          <a:off x="196954" y="1917929"/>
          <a:ext cx="515479" cy="51547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93215B7-A5D8-4410-B5BA-AAECE5512028}">
      <dsp:nvSpPr>
        <dsp:cNvPr id="0" name=""/>
        <dsp:cNvSpPr/>
      </dsp:nvSpPr>
      <dsp:spPr>
        <a:xfrm>
          <a:off x="1089521" y="1731289"/>
          <a:ext cx="2094929" cy="8887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33400">
            <a:lnSpc>
              <a:spcPct val="90000"/>
            </a:lnSpc>
            <a:spcBef>
              <a:spcPct val="0"/>
            </a:spcBef>
            <a:spcAft>
              <a:spcPct val="35000"/>
            </a:spcAft>
            <a:buNone/>
          </a:pPr>
          <a:r>
            <a:rPr lang="en-US" sz="1200" kern="1200"/>
            <a:t>Advanced features</a:t>
          </a:r>
        </a:p>
      </dsp:txBody>
      <dsp:txXfrm>
        <a:off x="1089521" y="1731289"/>
        <a:ext cx="2094929" cy="888758"/>
      </dsp:txXfrm>
    </dsp:sp>
    <dsp:sp modelId="{B50631C2-554F-4EFC-BB73-99C17B972B2C}">
      <dsp:nvSpPr>
        <dsp:cNvPr id="0" name=""/>
        <dsp:cNvSpPr/>
      </dsp:nvSpPr>
      <dsp:spPr>
        <a:xfrm>
          <a:off x="3549476" y="1731289"/>
          <a:ext cx="888758" cy="888758"/>
        </a:xfrm>
        <a:prstGeom prst="ellipse">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25A1D67-B2C7-4196-A1FE-8A95740EEC1D}">
      <dsp:nvSpPr>
        <dsp:cNvPr id="0" name=""/>
        <dsp:cNvSpPr/>
      </dsp:nvSpPr>
      <dsp:spPr>
        <a:xfrm>
          <a:off x="3736116" y="1917929"/>
          <a:ext cx="515479" cy="515479"/>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2D554C5-D2F1-400C-B45D-F0B5CE589984}">
      <dsp:nvSpPr>
        <dsp:cNvPr id="0" name=""/>
        <dsp:cNvSpPr/>
      </dsp:nvSpPr>
      <dsp:spPr>
        <a:xfrm>
          <a:off x="4628683" y="1731289"/>
          <a:ext cx="2094929" cy="8887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33400">
            <a:lnSpc>
              <a:spcPct val="90000"/>
            </a:lnSpc>
            <a:spcBef>
              <a:spcPct val="0"/>
            </a:spcBef>
            <a:spcAft>
              <a:spcPct val="35000"/>
            </a:spcAft>
            <a:buNone/>
          </a:pPr>
          <a:r>
            <a:rPr lang="en-US" sz="1200" kern="1200"/>
            <a:t>Local telemetry in Visual Studio</a:t>
          </a:r>
        </a:p>
      </dsp:txBody>
      <dsp:txXfrm>
        <a:off x="4628683" y="1731289"/>
        <a:ext cx="2094929" cy="888758"/>
      </dsp:txXfrm>
    </dsp:sp>
    <dsp:sp modelId="{1337052A-290D-4331-9154-0E5B9A4C79AC}">
      <dsp:nvSpPr>
        <dsp:cNvPr id="0" name=""/>
        <dsp:cNvSpPr/>
      </dsp:nvSpPr>
      <dsp:spPr>
        <a:xfrm>
          <a:off x="7088638" y="1731289"/>
          <a:ext cx="888758" cy="888758"/>
        </a:xfrm>
        <a:prstGeom prst="ellipse">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112D6DD-0B07-469B-9A7B-075B729BDB7F}">
      <dsp:nvSpPr>
        <dsp:cNvPr id="0" name=""/>
        <dsp:cNvSpPr/>
      </dsp:nvSpPr>
      <dsp:spPr>
        <a:xfrm>
          <a:off x="7275278" y="1917929"/>
          <a:ext cx="515479" cy="515479"/>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893CE4F-C52B-4BA4-BCD2-7C30EACD20AE}">
      <dsp:nvSpPr>
        <dsp:cNvPr id="0" name=""/>
        <dsp:cNvSpPr/>
      </dsp:nvSpPr>
      <dsp:spPr>
        <a:xfrm>
          <a:off x="8167845" y="1731289"/>
          <a:ext cx="2094929" cy="8887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33400">
            <a:lnSpc>
              <a:spcPct val="90000"/>
            </a:lnSpc>
            <a:spcBef>
              <a:spcPct val="0"/>
            </a:spcBef>
            <a:spcAft>
              <a:spcPct val="35000"/>
            </a:spcAft>
            <a:buNone/>
          </a:pPr>
          <a:r>
            <a:rPr lang="en-US" sz="1200" kern="1200"/>
            <a:t>Runtime instrumentation doesn't offer deep insight into your app the way the SDK can</a:t>
          </a:r>
        </a:p>
      </dsp:txBody>
      <dsp:txXfrm>
        <a:off x="8167845" y="1731289"/>
        <a:ext cx="2094929" cy="888758"/>
      </dsp:txXfrm>
    </dsp:sp>
    <dsp:sp modelId="{560B1C1E-5003-4541-B1E6-717548D9CCE2}">
      <dsp:nvSpPr>
        <dsp:cNvPr id="0" name=""/>
        <dsp:cNvSpPr/>
      </dsp:nvSpPr>
      <dsp:spPr>
        <a:xfrm>
          <a:off x="10314" y="3359775"/>
          <a:ext cx="888758" cy="888758"/>
        </a:xfrm>
        <a:prstGeom prst="ellipse">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07CDB34-A600-4F06-89A4-91D8B89877E0}">
      <dsp:nvSpPr>
        <dsp:cNvPr id="0" name=""/>
        <dsp:cNvSpPr/>
      </dsp:nvSpPr>
      <dsp:spPr>
        <a:xfrm>
          <a:off x="196954" y="3546414"/>
          <a:ext cx="515479" cy="515479"/>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951FE63-4FB3-4E9A-88A1-2BED60030105}">
      <dsp:nvSpPr>
        <dsp:cNvPr id="0" name=""/>
        <dsp:cNvSpPr/>
      </dsp:nvSpPr>
      <dsp:spPr>
        <a:xfrm>
          <a:off x="1089521" y="3359775"/>
          <a:ext cx="2094929" cy="8887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33400">
            <a:lnSpc>
              <a:spcPct val="90000"/>
            </a:lnSpc>
            <a:spcBef>
              <a:spcPct val="0"/>
            </a:spcBef>
            <a:spcAft>
              <a:spcPct val="35000"/>
            </a:spcAft>
            <a:buNone/>
          </a:pPr>
          <a:r>
            <a:rPr lang="en-US" sz="1200" kern="1200"/>
            <a:t>Runtime instrumentation is also an Azure-specific feature and is available only for Windows-based web apps</a:t>
          </a:r>
        </a:p>
      </dsp:txBody>
      <dsp:txXfrm>
        <a:off x="1089521" y="3359775"/>
        <a:ext cx="2094929" cy="888758"/>
      </dsp:txXfrm>
    </dsp:sp>
    <dsp:sp modelId="{585EB9FD-2121-4806-963E-D06F13513919}">
      <dsp:nvSpPr>
        <dsp:cNvPr id="0" name=""/>
        <dsp:cNvSpPr/>
      </dsp:nvSpPr>
      <dsp:spPr>
        <a:xfrm>
          <a:off x="3549476" y="3359775"/>
          <a:ext cx="888758" cy="888758"/>
        </a:xfrm>
        <a:prstGeom prst="ellipse">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6C2CDC7-2557-41C9-9BDB-94DAF608EE0A}">
      <dsp:nvSpPr>
        <dsp:cNvPr id="0" name=""/>
        <dsp:cNvSpPr/>
      </dsp:nvSpPr>
      <dsp:spPr>
        <a:xfrm>
          <a:off x="3736116" y="3546414"/>
          <a:ext cx="515479" cy="515479"/>
        </a:xfrm>
        <a:prstGeom prst="rect">
          <a:avLst/>
        </a:prstGeom>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3288FF8-13CB-4C79-A030-159DBB0D3B78}">
      <dsp:nvSpPr>
        <dsp:cNvPr id="0" name=""/>
        <dsp:cNvSpPr/>
      </dsp:nvSpPr>
      <dsp:spPr>
        <a:xfrm>
          <a:off x="4628683" y="3359775"/>
          <a:ext cx="2094929" cy="8887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33400">
            <a:lnSpc>
              <a:spcPct val="90000"/>
            </a:lnSpc>
            <a:spcBef>
              <a:spcPct val="0"/>
            </a:spcBef>
            <a:spcAft>
              <a:spcPct val="35000"/>
            </a:spcAft>
            <a:buNone/>
          </a:pPr>
          <a:r>
            <a:rPr lang="en-US" sz="1200" kern="1200"/>
            <a:t>The SDK can be used to instrument any application, service, or component running anywhere</a:t>
          </a:r>
        </a:p>
      </dsp:txBody>
      <dsp:txXfrm>
        <a:off x="4628683" y="3359775"/>
        <a:ext cx="2094929" cy="888758"/>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7FEE733-8A5E-4726-9B3C-86EFFDAF3FFB}">
      <dsp:nvSpPr>
        <dsp:cNvPr id="0" name=""/>
        <dsp:cNvSpPr/>
      </dsp:nvSpPr>
      <dsp:spPr>
        <a:xfrm>
          <a:off x="0" y="2890932"/>
          <a:ext cx="2695807" cy="948868"/>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191726" tIns="227584" rIns="191726" bIns="227584" numCol="1" spcCol="1270" anchor="ctr" anchorCtr="0">
          <a:noAutofit/>
        </a:bodyPr>
        <a:lstStyle/>
        <a:p>
          <a:pPr marL="0" lvl="0" indent="0" algn="ctr" defTabSz="1422400">
            <a:lnSpc>
              <a:spcPct val="90000"/>
            </a:lnSpc>
            <a:spcBef>
              <a:spcPct val="0"/>
            </a:spcBef>
            <a:spcAft>
              <a:spcPct val="35000"/>
            </a:spcAft>
            <a:buNone/>
          </a:pPr>
          <a:r>
            <a:rPr lang="en-US" sz="3200" kern="1200"/>
            <a:t>Initialize</a:t>
          </a:r>
        </a:p>
      </dsp:txBody>
      <dsp:txXfrm>
        <a:off x="0" y="2890932"/>
        <a:ext cx="2695807" cy="948868"/>
      </dsp:txXfrm>
    </dsp:sp>
    <dsp:sp modelId="{4BE402A0-CD38-46C7-A9B9-40EBAEF8871B}">
      <dsp:nvSpPr>
        <dsp:cNvPr id="0" name=""/>
        <dsp:cNvSpPr/>
      </dsp:nvSpPr>
      <dsp:spPr>
        <a:xfrm>
          <a:off x="2695807" y="2890932"/>
          <a:ext cx="8087421" cy="948868"/>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4051" tIns="215900" rIns="164051" bIns="215900" numCol="1" spcCol="1270" anchor="ctr" anchorCtr="0">
          <a:noAutofit/>
        </a:bodyPr>
        <a:lstStyle/>
        <a:p>
          <a:pPr marL="0" lvl="0" indent="0" algn="l" defTabSz="755650">
            <a:lnSpc>
              <a:spcPct val="90000"/>
            </a:lnSpc>
            <a:spcBef>
              <a:spcPct val="0"/>
            </a:spcBef>
            <a:spcAft>
              <a:spcPct val="35000"/>
            </a:spcAft>
            <a:buNone/>
          </a:pPr>
          <a:r>
            <a:rPr lang="en-US" sz="1700" kern="1200"/>
            <a:t>Initialize the Application Insights SDK by calling UseApplicationInsights method in startup.cs in ConfigureServices() function</a:t>
          </a:r>
        </a:p>
      </dsp:txBody>
      <dsp:txXfrm>
        <a:off x="2695807" y="2890932"/>
        <a:ext cx="8087421" cy="948868"/>
      </dsp:txXfrm>
    </dsp:sp>
    <dsp:sp modelId="{8BFE3592-56EA-448B-9BF0-741E789EB453}">
      <dsp:nvSpPr>
        <dsp:cNvPr id="0" name=""/>
        <dsp:cNvSpPr/>
      </dsp:nvSpPr>
      <dsp:spPr>
        <a:xfrm rot="10800000">
          <a:off x="0" y="1445805"/>
          <a:ext cx="2695807" cy="1459359"/>
        </a:xfrm>
        <a:prstGeom prst="upArrowCallout">
          <a:avLst>
            <a:gd name="adj1" fmla="val 5000"/>
            <a:gd name="adj2" fmla="val 10000"/>
            <a:gd name="adj3" fmla="val 15000"/>
            <a:gd name="adj4" fmla="val 64977"/>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191726" tIns="227584" rIns="191726" bIns="227584" numCol="1" spcCol="1270" anchor="ctr" anchorCtr="0">
          <a:noAutofit/>
        </a:bodyPr>
        <a:lstStyle/>
        <a:p>
          <a:pPr marL="0" lvl="0" indent="0" algn="ctr" defTabSz="1422400">
            <a:lnSpc>
              <a:spcPct val="90000"/>
            </a:lnSpc>
            <a:spcBef>
              <a:spcPct val="0"/>
            </a:spcBef>
            <a:spcAft>
              <a:spcPct val="35000"/>
            </a:spcAft>
            <a:buNone/>
          </a:pPr>
          <a:r>
            <a:rPr lang="en-US" sz="3200" kern="1200"/>
            <a:t>Install</a:t>
          </a:r>
        </a:p>
      </dsp:txBody>
      <dsp:txXfrm rot="-10800000">
        <a:off x="0" y="1445805"/>
        <a:ext cx="2695807" cy="948583"/>
      </dsp:txXfrm>
    </dsp:sp>
    <dsp:sp modelId="{146CD680-D1F7-44A4-9032-FF8A846E3B12}">
      <dsp:nvSpPr>
        <dsp:cNvPr id="0" name=""/>
        <dsp:cNvSpPr/>
      </dsp:nvSpPr>
      <dsp:spPr>
        <a:xfrm>
          <a:off x="2695807" y="1445805"/>
          <a:ext cx="8087421" cy="948583"/>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4051" tIns="215900" rIns="164051" bIns="215900" numCol="1" spcCol="1270" anchor="ctr" anchorCtr="0">
          <a:noAutofit/>
        </a:bodyPr>
        <a:lstStyle/>
        <a:p>
          <a:pPr marL="0" lvl="0" indent="0" algn="l" defTabSz="755650">
            <a:lnSpc>
              <a:spcPct val="90000"/>
            </a:lnSpc>
            <a:spcBef>
              <a:spcPct val="0"/>
            </a:spcBef>
            <a:spcAft>
              <a:spcPct val="35000"/>
            </a:spcAft>
            <a:buNone/>
          </a:pPr>
          <a:r>
            <a:rPr lang="en-US" sz="1700" kern="1200" dirty="0"/>
            <a:t>Install NuGet Package </a:t>
          </a:r>
          <a:r>
            <a:rPr lang="en-US" sz="1700" kern="1200" dirty="0" err="1"/>
            <a:t>Microsoft.ApplicationInsights.AspNetCore</a:t>
          </a:r>
          <a:endParaRPr lang="en-US" sz="1700" kern="1200" dirty="0"/>
        </a:p>
      </dsp:txBody>
      <dsp:txXfrm>
        <a:off x="2695807" y="1445805"/>
        <a:ext cx="8087421" cy="948583"/>
      </dsp:txXfrm>
    </dsp:sp>
    <dsp:sp modelId="{EAD5FA29-9CF5-4B54-B4FC-D6FDC559063A}">
      <dsp:nvSpPr>
        <dsp:cNvPr id="0" name=""/>
        <dsp:cNvSpPr/>
      </dsp:nvSpPr>
      <dsp:spPr>
        <a:xfrm rot="10800000">
          <a:off x="0" y="678"/>
          <a:ext cx="2695807" cy="1459359"/>
        </a:xfrm>
        <a:prstGeom prst="upArrowCallout">
          <a:avLst>
            <a:gd name="adj1" fmla="val 5000"/>
            <a:gd name="adj2" fmla="val 10000"/>
            <a:gd name="adj3" fmla="val 15000"/>
            <a:gd name="adj4" fmla="val 64977"/>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191726" tIns="227584" rIns="191726" bIns="227584" numCol="1" spcCol="1270" anchor="ctr" anchorCtr="0">
          <a:noAutofit/>
        </a:bodyPr>
        <a:lstStyle/>
        <a:p>
          <a:pPr marL="0" lvl="0" indent="0" algn="ctr" defTabSz="1422400">
            <a:lnSpc>
              <a:spcPct val="90000"/>
            </a:lnSpc>
            <a:spcBef>
              <a:spcPct val="0"/>
            </a:spcBef>
            <a:spcAft>
              <a:spcPct val="35000"/>
            </a:spcAft>
            <a:buNone/>
          </a:pPr>
          <a:r>
            <a:rPr lang="en-US" sz="3200" kern="1200"/>
            <a:t>Open</a:t>
          </a:r>
        </a:p>
      </dsp:txBody>
      <dsp:txXfrm rot="-10800000">
        <a:off x="0" y="678"/>
        <a:ext cx="2695807" cy="948583"/>
      </dsp:txXfrm>
    </dsp:sp>
    <dsp:sp modelId="{5C628CA2-F990-4A86-B164-8726843871EB}">
      <dsp:nvSpPr>
        <dsp:cNvPr id="0" name=""/>
        <dsp:cNvSpPr/>
      </dsp:nvSpPr>
      <dsp:spPr>
        <a:xfrm>
          <a:off x="2695807" y="678"/>
          <a:ext cx="8087421" cy="948583"/>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4051" tIns="215900" rIns="164051" bIns="215900" numCol="1" spcCol="1270" anchor="ctr" anchorCtr="0">
          <a:noAutofit/>
        </a:bodyPr>
        <a:lstStyle/>
        <a:p>
          <a:pPr marL="0" lvl="0" indent="0" algn="l" defTabSz="755650">
            <a:lnSpc>
              <a:spcPct val="90000"/>
            </a:lnSpc>
            <a:spcBef>
              <a:spcPct val="0"/>
            </a:spcBef>
            <a:spcAft>
              <a:spcPct val="35000"/>
            </a:spcAft>
            <a:buNone/>
          </a:pPr>
          <a:r>
            <a:rPr lang="en-US" sz="1700" kern="1200"/>
            <a:t>Open the solution in Visual Studio</a:t>
          </a:r>
        </a:p>
      </dsp:txBody>
      <dsp:txXfrm>
        <a:off x="2695807" y="678"/>
        <a:ext cx="8087421" cy="948583"/>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1CD7816-A8EB-4CBF-B7CF-8BA480BAA80C}">
      <dsp:nvSpPr>
        <dsp:cNvPr id="0" name=""/>
        <dsp:cNvSpPr/>
      </dsp:nvSpPr>
      <dsp:spPr>
        <a:xfrm>
          <a:off x="402584" y="2156"/>
          <a:ext cx="2173512" cy="1304107"/>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Decide which event / user action needs to be tracked</a:t>
          </a:r>
        </a:p>
      </dsp:txBody>
      <dsp:txXfrm>
        <a:off x="402584" y="2156"/>
        <a:ext cx="2173512" cy="1304107"/>
      </dsp:txXfrm>
    </dsp:sp>
    <dsp:sp modelId="{81C0FA02-B5F4-4E4E-AC61-08E52F405A26}">
      <dsp:nvSpPr>
        <dsp:cNvPr id="0" name=""/>
        <dsp:cNvSpPr/>
      </dsp:nvSpPr>
      <dsp:spPr>
        <a:xfrm>
          <a:off x="2793448" y="2156"/>
          <a:ext cx="2173512" cy="1304107"/>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Instantiate the TelemetryClient object</a:t>
          </a:r>
        </a:p>
      </dsp:txBody>
      <dsp:txXfrm>
        <a:off x="2793448" y="2156"/>
        <a:ext cx="2173512" cy="1304107"/>
      </dsp:txXfrm>
    </dsp:sp>
    <dsp:sp modelId="{388A844B-0BF6-47BA-9BA5-FAAFC9F6CA23}">
      <dsp:nvSpPr>
        <dsp:cNvPr id="0" name=""/>
        <dsp:cNvSpPr/>
      </dsp:nvSpPr>
      <dsp:spPr>
        <a:xfrm>
          <a:off x="402584" y="1523615"/>
          <a:ext cx="2173512" cy="1304107"/>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TrackEvent</a:t>
          </a:r>
        </a:p>
      </dsp:txBody>
      <dsp:txXfrm>
        <a:off x="402584" y="1523615"/>
        <a:ext cx="2173512" cy="1304107"/>
      </dsp:txXfrm>
    </dsp:sp>
    <dsp:sp modelId="{7D8F151B-C941-4E10-8268-40BC53F5987E}">
      <dsp:nvSpPr>
        <dsp:cNvPr id="0" name=""/>
        <dsp:cNvSpPr/>
      </dsp:nvSpPr>
      <dsp:spPr>
        <a:xfrm>
          <a:off x="2793448" y="1523615"/>
          <a:ext cx="2173512" cy="1304107"/>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Deploy code change and generate telemetry data</a:t>
          </a:r>
        </a:p>
      </dsp:txBody>
      <dsp:txXfrm>
        <a:off x="2793448" y="1523615"/>
        <a:ext cx="2173512" cy="1304107"/>
      </dsp:txXfrm>
    </dsp:sp>
    <dsp:sp modelId="{E0FFCFB2-6E94-4400-B58A-98B13CF53E65}">
      <dsp:nvSpPr>
        <dsp:cNvPr id="0" name=""/>
        <dsp:cNvSpPr/>
      </dsp:nvSpPr>
      <dsp:spPr>
        <a:xfrm>
          <a:off x="1598016" y="3045073"/>
          <a:ext cx="2173512" cy="1304107"/>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View information in Azure portal</a:t>
          </a:r>
        </a:p>
      </dsp:txBody>
      <dsp:txXfrm>
        <a:off x="1598016" y="3045073"/>
        <a:ext cx="2173512" cy="130410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FDBAF2-7A78-47AB-B3D9-D01D84C319AC}">
      <dsp:nvSpPr>
        <dsp:cNvPr id="0" name=""/>
        <dsp:cNvSpPr/>
      </dsp:nvSpPr>
      <dsp:spPr>
        <a:xfrm>
          <a:off x="40070" y="811202"/>
          <a:ext cx="2816602" cy="1408301"/>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b="0" i="0" kern="1200"/>
            <a:t>How do nonfunctional tests compare to functional tests?</a:t>
          </a:r>
          <a:endParaRPr lang="en-US" sz="1400" kern="1200"/>
        </a:p>
      </dsp:txBody>
      <dsp:txXfrm>
        <a:off x="81318" y="852450"/>
        <a:ext cx="2734106" cy="1325805"/>
      </dsp:txXfrm>
    </dsp:sp>
    <dsp:sp modelId="{3F08320C-E744-47C5-B04B-7C97D865AACE}">
      <dsp:nvSpPr>
        <dsp:cNvPr id="0" name=""/>
        <dsp:cNvSpPr/>
      </dsp:nvSpPr>
      <dsp:spPr>
        <a:xfrm rot="19457599">
          <a:off x="2726261" y="1077463"/>
          <a:ext cx="1387462" cy="66005"/>
        </a:xfrm>
        <a:custGeom>
          <a:avLst/>
          <a:gdLst/>
          <a:ahLst/>
          <a:cxnLst/>
          <a:rect l="0" t="0" r="0" b="0"/>
          <a:pathLst>
            <a:path>
              <a:moveTo>
                <a:pt x="0" y="33002"/>
              </a:moveTo>
              <a:lnTo>
                <a:pt x="1387462" y="33002"/>
              </a:lnTo>
            </a:path>
          </a:pathLst>
        </a:custGeom>
        <a:noFill/>
        <a:ln w="12700" cap="flat" cmpd="sng" algn="ctr">
          <a:solidFill>
            <a:schemeClr val="accent3">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385306" y="1075780"/>
        <a:ext cx="69373" cy="69373"/>
      </dsp:txXfrm>
    </dsp:sp>
    <dsp:sp modelId="{235F322B-65EA-43AC-B544-190B09A1C013}">
      <dsp:nvSpPr>
        <dsp:cNvPr id="0" name=""/>
        <dsp:cNvSpPr/>
      </dsp:nvSpPr>
      <dsp:spPr>
        <a:xfrm>
          <a:off x="3983313" y="1429"/>
          <a:ext cx="2816602" cy="1408301"/>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b="0" i="0" kern="1200" dirty="0"/>
            <a:t>Functional tests verify that each function of the software does what it should. i.e., verify functionality</a:t>
          </a:r>
          <a:endParaRPr lang="en-US" sz="1400" kern="1200" dirty="0"/>
        </a:p>
      </dsp:txBody>
      <dsp:txXfrm>
        <a:off x="4024561" y="42677"/>
        <a:ext cx="2734106" cy="1325805"/>
      </dsp:txXfrm>
    </dsp:sp>
    <dsp:sp modelId="{110BB186-AA75-4878-8442-EA34C711B6FF}">
      <dsp:nvSpPr>
        <dsp:cNvPr id="0" name=""/>
        <dsp:cNvSpPr/>
      </dsp:nvSpPr>
      <dsp:spPr>
        <a:xfrm rot="2142401">
          <a:off x="2726261" y="1887237"/>
          <a:ext cx="1387462" cy="66005"/>
        </a:xfrm>
        <a:custGeom>
          <a:avLst/>
          <a:gdLst/>
          <a:ahLst/>
          <a:cxnLst/>
          <a:rect l="0" t="0" r="0" b="0"/>
          <a:pathLst>
            <a:path>
              <a:moveTo>
                <a:pt x="0" y="33002"/>
              </a:moveTo>
              <a:lnTo>
                <a:pt x="1387462" y="33002"/>
              </a:lnTo>
            </a:path>
          </a:pathLst>
        </a:custGeom>
        <a:noFill/>
        <a:ln w="12700" cap="flat" cmpd="sng" algn="ctr">
          <a:solidFill>
            <a:schemeClr val="accent3">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385306" y="1885553"/>
        <a:ext cx="69373" cy="69373"/>
      </dsp:txXfrm>
    </dsp:sp>
    <dsp:sp modelId="{6238C463-4082-4817-BF85-A6214037F66A}">
      <dsp:nvSpPr>
        <dsp:cNvPr id="0" name=""/>
        <dsp:cNvSpPr/>
      </dsp:nvSpPr>
      <dsp:spPr>
        <a:xfrm>
          <a:off x="3983313" y="1620976"/>
          <a:ext cx="2816602" cy="1408301"/>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b="0" i="0" kern="1200"/>
            <a:t>Nonfunctional tests check other aspects of an application such as performance and reliability</a:t>
          </a:r>
          <a:endParaRPr lang="en-US" sz="1400" kern="1200"/>
        </a:p>
      </dsp:txBody>
      <dsp:txXfrm>
        <a:off x="4024561" y="1662224"/>
        <a:ext cx="2734106" cy="1325805"/>
      </dsp:txXfrm>
    </dsp:sp>
    <dsp:sp modelId="{A3D33F55-1FF0-48E1-8ADB-C56299D3C0EB}">
      <dsp:nvSpPr>
        <dsp:cNvPr id="0" name=""/>
        <dsp:cNvSpPr/>
      </dsp:nvSpPr>
      <dsp:spPr>
        <a:xfrm rot="19457599">
          <a:off x="6669504" y="1887237"/>
          <a:ext cx="1387462" cy="66005"/>
        </a:xfrm>
        <a:custGeom>
          <a:avLst/>
          <a:gdLst/>
          <a:ahLst/>
          <a:cxnLst/>
          <a:rect l="0" t="0" r="0" b="0"/>
          <a:pathLst>
            <a:path>
              <a:moveTo>
                <a:pt x="0" y="33002"/>
              </a:moveTo>
              <a:lnTo>
                <a:pt x="1387462" y="33002"/>
              </a:lnTo>
            </a:path>
          </a:pathLst>
        </a:custGeom>
        <a:no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7328549" y="1885553"/>
        <a:ext cx="69373" cy="69373"/>
      </dsp:txXfrm>
    </dsp:sp>
    <dsp:sp modelId="{8A5F43C3-35F2-44CE-ABDD-50321050EABE}">
      <dsp:nvSpPr>
        <dsp:cNvPr id="0" name=""/>
        <dsp:cNvSpPr/>
      </dsp:nvSpPr>
      <dsp:spPr>
        <a:xfrm>
          <a:off x="7926556" y="811202"/>
          <a:ext cx="2816602" cy="1408301"/>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b="0" i="0" kern="1200"/>
            <a:t>Also applicable for systems that aren't apps, such as infrastructure components.</a:t>
          </a:r>
          <a:endParaRPr lang="en-US" sz="1400" kern="1200"/>
        </a:p>
      </dsp:txBody>
      <dsp:txXfrm>
        <a:off x="7967804" y="852450"/>
        <a:ext cx="2734106" cy="1325805"/>
      </dsp:txXfrm>
    </dsp:sp>
    <dsp:sp modelId="{8BB83D9A-EAD4-4B40-9EA2-3DE629651920}">
      <dsp:nvSpPr>
        <dsp:cNvPr id="0" name=""/>
        <dsp:cNvSpPr/>
      </dsp:nvSpPr>
      <dsp:spPr>
        <a:xfrm rot="2142401">
          <a:off x="6669504" y="2697010"/>
          <a:ext cx="1387462" cy="66005"/>
        </a:xfrm>
        <a:custGeom>
          <a:avLst/>
          <a:gdLst/>
          <a:ahLst/>
          <a:cxnLst/>
          <a:rect l="0" t="0" r="0" b="0"/>
          <a:pathLst>
            <a:path>
              <a:moveTo>
                <a:pt x="0" y="33002"/>
              </a:moveTo>
              <a:lnTo>
                <a:pt x="1387462" y="33002"/>
              </a:lnTo>
            </a:path>
          </a:pathLst>
        </a:custGeom>
        <a:no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7328549" y="2695326"/>
        <a:ext cx="69373" cy="69373"/>
      </dsp:txXfrm>
    </dsp:sp>
    <dsp:sp modelId="{947901CF-21B6-400F-AB0E-E5ABAF3EBD20}">
      <dsp:nvSpPr>
        <dsp:cNvPr id="0" name=""/>
        <dsp:cNvSpPr/>
      </dsp:nvSpPr>
      <dsp:spPr>
        <a:xfrm>
          <a:off x="7926556" y="2430749"/>
          <a:ext cx="2816602" cy="1408301"/>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b="0" i="0" kern="1200"/>
            <a:t>One example of a nonfunctional test is to determine how many people can simultaneously sign in to an application without causing a problem, such as slower response times.</a:t>
          </a:r>
          <a:endParaRPr lang="en-US" sz="1400" kern="1200"/>
        </a:p>
      </dsp:txBody>
      <dsp:txXfrm>
        <a:off x="7967804" y="2471997"/>
        <a:ext cx="2734106" cy="132580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A96C30-9D4D-4F2B-B982-A534A6CDC4FB}">
      <dsp:nvSpPr>
        <dsp:cNvPr id="0" name=""/>
        <dsp:cNvSpPr/>
      </dsp:nvSpPr>
      <dsp:spPr>
        <a:xfrm>
          <a:off x="0" y="1805"/>
          <a:ext cx="10783229" cy="915310"/>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8485B42-7B0D-4CB2-B6C7-2B0268C58230}">
      <dsp:nvSpPr>
        <dsp:cNvPr id="0" name=""/>
        <dsp:cNvSpPr/>
      </dsp:nvSpPr>
      <dsp:spPr>
        <a:xfrm>
          <a:off x="276881" y="207750"/>
          <a:ext cx="503420" cy="50342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43FFC10-0683-44A1-BC39-D95C816BF1A0}">
      <dsp:nvSpPr>
        <dsp:cNvPr id="0" name=""/>
        <dsp:cNvSpPr/>
      </dsp:nvSpPr>
      <dsp:spPr>
        <a:xfrm>
          <a:off x="1057183" y="1805"/>
          <a:ext cx="9726045"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933450">
            <a:lnSpc>
              <a:spcPct val="100000"/>
            </a:lnSpc>
            <a:spcBef>
              <a:spcPct val="0"/>
            </a:spcBef>
            <a:spcAft>
              <a:spcPct val="35000"/>
            </a:spcAft>
            <a:buNone/>
          </a:pPr>
          <a:r>
            <a:rPr lang="en-US" sz="2100" b="0" i="0" kern="1200"/>
            <a:t>Nonfunctional testing always tests something that's measurable</a:t>
          </a:r>
          <a:endParaRPr lang="en-US" sz="2100" kern="1200"/>
        </a:p>
      </dsp:txBody>
      <dsp:txXfrm>
        <a:off x="1057183" y="1805"/>
        <a:ext cx="9726045" cy="915310"/>
      </dsp:txXfrm>
    </dsp:sp>
    <dsp:sp modelId="{5C5098CA-F2EB-4AE9-B4FB-280BE548B6D1}">
      <dsp:nvSpPr>
        <dsp:cNvPr id="0" name=""/>
        <dsp:cNvSpPr/>
      </dsp:nvSpPr>
      <dsp:spPr>
        <a:xfrm>
          <a:off x="0" y="1145944"/>
          <a:ext cx="10783229" cy="915310"/>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7C3960A-4041-4985-8838-93476A90DB54}">
      <dsp:nvSpPr>
        <dsp:cNvPr id="0" name=""/>
        <dsp:cNvSpPr/>
      </dsp:nvSpPr>
      <dsp:spPr>
        <a:xfrm>
          <a:off x="276881" y="1351889"/>
          <a:ext cx="503420" cy="50342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C6FE2FB-0EF8-424E-AF18-D8ED07D45333}">
      <dsp:nvSpPr>
        <dsp:cNvPr id="0" name=""/>
        <dsp:cNvSpPr/>
      </dsp:nvSpPr>
      <dsp:spPr>
        <a:xfrm>
          <a:off x="1057183" y="1145944"/>
          <a:ext cx="9726045"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933450">
            <a:lnSpc>
              <a:spcPct val="100000"/>
            </a:lnSpc>
            <a:spcBef>
              <a:spcPct val="0"/>
            </a:spcBef>
            <a:spcAft>
              <a:spcPct val="35000"/>
            </a:spcAft>
            <a:buNone/>
          </a:pPr>
          <a:r>
            <a:rPr lang="en-US" sz="2100" b="0" i="0" kern="1200"/>
            <a:t>The goal is to improve the product</a:t>
          </a:r>
          <a:endParaRPr lang="en-US" sz="2100" kern="1200"/>
        </a:p>
      </dsp:txBody>
      <dsp:txXfrm>
        <a:off x="1057183" y="1145944"/>
        <a:ext cx="9726045" cy="915310"/>
      </dsp:txXfrm>
    </dsp:sp>
    <dsp:sp modelId="{DB2C9AA3-A8E0-4836-B506-24C7B4905C91}">
      <dsp:nvSpPr>
        <dsp:cNvPr id="0" name=""/>
        <dsp:cNvSpPr/>
      </dsp:nvSpPr>
      <dsp:spPr>
        <a:xfrm>
          <a:off x="0" y="2290082"/>
          <a:ext cx="10783229" cy="915310"/>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D66AF0D-6F16-4E04-BA4A-98320572C4C3}">
      <dsp:nvSpPr>
        <dsp:cNvPr id="0" name=""/>
        <dsp:cNvSpPr/>
      </dsp:nvSpPr>
      <dsp:spPr>
        <a:xfrm>
          <a:off x="276881" y="2496027"/>
          <a:ext cx="503420" cy="50342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DE1E14C-2B45-41D0-AFF2-9FAE2905593C}">
      <dsp:nvSpPr>
        <dsp:cNvPr id="0" name=""/>
        <dsp:cNvSpPr/>
      </dsp:nvSpPr>
      <dsp:spPr>
        <a:xfrm>
          <a:off x="1057183" y="2290082"/>
          <a:ext cx="4852453"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933450">
            <a:lnSpc>
              <a:spcPct val="100000"/>
            </a:lnSpc>
            <a:spcBef>
              <a:spcPct val="0"/>
            </a:spcBef>
            <a:spcAft>
              <a:spcPct val="35000"/>
            </a:spcAft>
            <a:buNone/>
          </a:pPr>
          <a:r>
            <a:rPr lang="en-US" sz="2100" b="0" i="0" kern="1200"/>
            <a:t>That can be done by </a:t>
          </a:r>
          <a:endParaRPr lang="en-US" sz="2100" kern="1200"/>
        </a:p>
      </dsp:txBody>
      <dsp:txXfrm>
        <a:off x="1057183" y="2290082"/>
        <a:ext cx="4852453" cy="915310"/>
      </dsp:txXfrm>
    </dsp:sp>
    <dsp:sp modelId="{F9A84D8D-0FAC-4338-91F5-0716057BE070}">
      <dsp:nvSpPr>
        <dsp:cNvPr id="0" name=""/>
        <dsp:cNvSpPr/>
      </dsp:nvSpPr>
      <dsp:spPr>
        <a:xfrm>
          <a:off x="5909636" y="2290082"/>
          <a:ext cx="4873592"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488950">
            <a:lnSpc>
              <a:spcPct val="100000"/>
            </a:lnSpc>
            <a:spcBef>
              <a:spcPct val="0"/>
            </a:spcBef>
            <a:spcAft>
              <a:spcPct val="35000"/>
            </a:spcAft>
            <a:buNone/>
          </a:pPr>
          <a:r>
            <a:rPr lang="en-US" sz="1100" b="0" i="0" kern="1200"/>
            <a:t>Improving how efficiently the application uses resources OR </a:t>
          </a:r>
          <a:endParaRPr lang="en-US" sz="1100" kern="1200"/>
        </a:p>
        <a:p>
          <a:pPr marL="0" lvl="0" indent="0" algn="l" defTabSz="488950">
            <a:lnSpc>
              <a:spcPct val="100000"/>
            </a:lnSpc>
            <a:spcBef>
              <a:spcPct val="0"/>
            </a:spcBef>
            <a:spcAft>
              <a:spcPct val="35000"/>
            </a:spcAft>
            <a:buNone/>
          </a:pPr>
          <a:r>
            <a:rPr lang="en-US" sz="1100" b="0" i="0" kern="1200"/>
            <a:t>Improving response times when many customers use it simultaneously. </a:t>
          </a:r>
          <a:endParaRPr lang="en-US" sz="1100" kern="1200"/>
        </a:p>
      </dsp:txBody>
      <dsp:txXfrm>
        <a:off x="5909636" y="2290082"/>
        <a:ext cx="4873592" cy="915310"/>
      </dsp:txXfrm>
    </dsp:sp>
    <dsp:sp modelId="{C64228EF-FA54-46BA-9787-99DC1955E031}">
      <dsp:nvSpPr>
        <dsp:cNvPr id="0" name=""/>
        <dsp:cNvSpPr/>
      </dsp:nvSpPr>
      <dsp:spPr>
        <a:xfrm>
          <a:off x="0" y="3434221"/>
          <a:ext cx="10783229" cy="915310"/>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8ED9AB7-C209-47E3-B61A-A47660C955A8}">
      <dsp:nvSpPr>
        <dsp:cNvPr id="0" name=""/>
        <dsp:cNvSpPr/>
      </dsp:nvSpPr>
      <dsp:spPr>
        <a:xfrm>
          <a:off x="276881" y="3640166"/>
          <a:ext cx="503420" cy="50342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A67F87D-AA31-469D-AD1F-125828212F51}">
      <dsp:nvSpPr>
        <dsp:cNvPr id="0" name=""/>
        <dsp:cNvSpPr/>
      </dsp:nvSpPr>
      <dsp:spPr>
        <a:xfrm>
          <a:off x="1057183" y="3434221"/>
          <a:ext cx="4852453"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933450">
            <a:lnSpc>
              <a:spcPct val="100000"/>
            </a:lnSpc>
            <a:spcBef>
              <a:spcPct val="0"/>
            </a:spcBef>
            <a:spcAft>
              <a:spcPct val="35000"/>
            </a:spcAft>
            <a:buNone/>
          </a:pPr>
          <a:r>
            <a:rPr lang="en-US" sz="2100" b="0" i="0" kern="1200"/>
            <a:t>Here are some of the questions that nonfunctional tests can answer:</a:t>
          </a:r>
          <a:endParaRPr lang="en-US" sz="2100" kern="1200"/>
        </a:p>
      </dsp:txBody>
      <dsp:txXfrm>
        <a:off x="1057183" y="3434221"/>
        <a:ext cx="4852453" cy="915310"/>
      </dsp:txXfrm>
    </dsp:sp>
    <dsp:sp modelId="{71E5F255-A62A-40E0-B633-42CC05A0B170}">
      <dsp:nvSpPr>
        <dsp:cNvPr id="0" name=""/>
        <dsp:cNvSpPr/>
      </dsp:nvSpPr>
      <dsp:spPr>
        <a:xfrm>
          <a:off x="5909636" y="3434221"/>
          <a:ext cx="4873592"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488950">
            <a:lnSpc>
              <a:spcPct val="100000"/>
            </a:lnSpc>
            <a:spcBef>
              <a:spcPct val="0"/>
            </a:spcBef>
            <a:spcAft>
              <a:spcPct val="35000"/>
            </a:spcAft>
            <a:buNone/>
          </a:pPr>
          <a:r>
            <a:rPr lang="en-US" sz="1100" b="0" i="0" kern="1200"/>
            <a:t>How does the application perform under normal circumstances?</a:t>
          </a:r>
          <a:endParaRPr lang="en-US" sz="1100" kern="1200"/>
        </a:p>
        <a:p>
          <a:pPr marL="0" lvl="0" indent="0" algn="l" defTabSz="488950">
            <a:lnSpc>
              <a:spcPct val="100000"/>
            </a:lnSpc>
            <a:spcBef>
              <a:spcPct val="0"/>
            </a:spcBef>
            <a:spcAft>
              <a:spcPct val="35000"/>
            </a:spcAft>
            <a:buNone/>
          </a:pPr>
          <a:r>
            <a:rPr lang="en-US" sz="1100" b="0" i="0" kern="1200"/>
            <a:t>How does the application perform when many users sign in concurrently?</a:t>
          </a:r>
          <a:endParaRPr lang="en-US" sz="1100" kern="1200"/>
        </a:p>
        <a:p>
          <a:pPr marL="0" lvl="0" indent="0" algn="l" defTabSz="488950">
            <a:lnSpc>
              <a:spcPct val="100000"/>
            </a:lnSpc>
            <a:spcBef>
              <a:spcPct val="0"/>
            </a:spcBef>
            <a:spcAft>
              <a:spcPct val="35000"/>
            </a:spcAft>
            <a:buNone/>
          </a:pPr>
          <a:r>
            <a:rPr lang="en-US" sz="1100" b="0" i="0" kern="1200"/>
            <a:t>How secure is the application?</a:t>
          </a:r>
          <a:endParaRPr lang="en-US" sz="1100" kern="1200"/>
        </a:p>
      </dsp:txBody>
      <dsp:txXfrm>
        <a:off x="5909636" y="3434221"/>
        <a:ext cx="4873592" cy="91531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D70E74-D91D-439D-B8CC-93C7ABF4DF06}">
      <dsp:nvSpPr>
        <dsp:cNvPr id="0" name=""/>
        <dsp:cNvSpPr/>
      </dsp:nvSpPr>
      <dsp:spPr>
        <a:xfrm>
          <a:off x="0" y="46561"/>
          <a:ext cx="10273089" cy="835200"/>
        </a:xfrm>
        <a:prstGeom prst="rect">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206248" tIns="117856" rIns="206248" bIns="117856" numCol="1" spcCol="1270" anchor="ctr" anchorCtr="0">
          <a:noAutofit/>
        </a:bodyPr>
        <a:lstStyle/>
        <a:p>
          <a:pPr marL="0" lvl="0" indent="0" algn="ctr" defTabSz="1289050">
            <a:lnSpc>
              <a:spcPct val="90000"/>
            </a:lnSpc>
            <a:spcBef>
              <a:spcPct val="0"/>
            </a:spcBef>
            <a:spcAft>
              <a:spcPct val="35000"/>
            </a:spcAft>
            <a:buNone/>
          </a:pPr>
          <a:r>
            <a:rPr lang="en-US" sz="2900" kern="1200"/>
            <a:t>Kinds of nonfunctional tests</a:t>
          </a:r>
        </a:p>
      </dsp:txBody>
      <dsp:txXfrm>
        <a:off x="0" y="46561"/>
        <a:ext cx="10273089" cy="835200"/>
      </dsp:txXfrm>
    </dsp:sp>
    <dsp:sp modelId="{1F20B6CA-D277-46F8-80DF-886282C2D32A}">
      <dsp:nvSpPr>
        <dsp:cNvPr id="0" name=""/>
        <dsp:cNvSpPr/>
      </dsp:nvSpPr>
      <dsp:spPr>
        <a:xfrm>
          <a:off x="0" y="881761"/>
          <a:ext cx="10273089" cy="3423015"/>
        </a:xfrm>
        <a:prstGeom prst="rect">
          <a:avLst/>
        </a:prstGeom>
        <a:solidFill>
          <a:schemeClr val="accent3">
            <a:alpha val="90000"/>
            <a:tint val="40000"/>
            <a:hueOff val="0"/>
            <a:satOff val="0"/>
            <a:lumOff val="0"/>
            <a:alphaOff val="0"/>
          </a:schemeClr>
        </a:solidFill>
        <a:ln w="12700" cap="flat" cmpd="sng" algn="ctr">
          <a:solidFill>
            <a:schemeClr val="accent3">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4686" tIns="154686" rIns="206248" bIns="232029" numCol="1" spcCol="1270" anchor="t" anchorCtr="0">
          <a:noAutofit/>
        </a:bodyPr>
        <a:lstStyle/>
        <a:p>
          <a:pPr marL="285750" lvl="1" indent="-285750" algn="l" defTabSz="1289050">
            <a:lnSpc>
              <a:spcPct val="90000"/>
            </a:lnSpc>
            <a:spcBef>
              <a:spcPct val="0"/>
            </a:spcBef>
            <a:spcAft>
              <a:spcPct val="15000"/>
            </a:spcAft>
            <a:buChar char="•"/>
          </a:pPr>
          <a:r>
            <a:rPr lang="en-US" sz="2900" kern="1200"/>
            <a:t>Performance testing</a:t>
          </a:r>
        </a:p>
        <a:p>
          <a:pPr marL="571500" lvl="2" indent="-285750" algn="l" defTabSz="1289050">
            <a:lnSpc>
              <a:spcPct val="90000"/>
            </a:lnSpc>
            <a:spcBef>
              <a:spcPct val="0"/>
            </a:spcBef>
            <a:spcAft>
              <a:spcPct val="15000"/>
            </a:spcAft>
            <a:buChar char="•"/>
          </a:pPr>
          <a:r>
            <a:rPr lang="en-US" sz="2900" kern="1200"/>
            <a:t>Load testing</a:t>
          </a:r>
        </a:p>
        <a:p>
          <a:pPr marL="571500" lvl="2" indent="-285750" algn="l" defTabSz="1289050">
            <a:lnSpc>
              <a:spcPct val="90000"/>
            </a:lnSpc>
            <a:spcBef>
              <a:spcPct val="0"/>
            </a:spcBef>
            <a:spcAft>
              <a:spcPct val="15000"/>
            </a:spcAft>
            <a:buChar char="•"/>
          </a:pPr>
          <a:r>
            <a:rPr lang="en-US" sz="2900" kern="1200"/>
            <a:t>Stress testing</a:t>
          </a:r>
        </a:p>
        <a:p>
          <a:pPr marL="285750" lvl="1" indent="-285750" algn="l" defTabSz="1289050">
            <a:lnSpc>
              <a:spcPct val="90000"/>
            </a:lnSpc>
            <a:spcBef>
              <a:spcPct val="0"/>
            </a:spcBef>
            <a:spcAft>
              <a:spcPct val="15000"/>
            </a:spcAft>
            <a:buChar char="•"/>
          </a:pPr>
          <a:r>
            <a:rPr lang="en-US" sz="2900" kern="1200"/>
            <a:t>Security testing</a:t>
          </a:r>
        </a:p>
        <a:p>
          <a:pPr marL="571500" lvl="2" indent="-285750" algn="l" defTabSz="1289050">
            <a:lnSpc>
              <a:spcPct val="90000"/>
            </a:lnSpc>
            <a:spcBef>
              <a:spcPct val="0"/>
            </a:spcBef>
            <a:spcAft>
              <a:spcPct val="15000"/>
            </a:spcAft>
            <a:buChar char="•"/>
          </a:pPr>
          <a:r>
            <a:rPr lang="en-US" sz="2900" kern="1200"/>
            <a:t>Penetration testing (aka pen testing)</a:t>
          </a:r>
        </a:p>
        <a:p>
          <a:pPr marL="285750" lvl="1" indent="-285750" algn="l" defTabSz="1289050">
            <a:lnSpc>
              <a:spcPct val="90000"/>
            </a:lnSpc>
            <a:spcBef>
              <a:spcPct val="0"/>
            </a:spcBef>
            <a:spcAft>
              <a:spcPct val="15000"/>
            </a:spcAft>
            <a:buChar char="•"/>
          </a:pPr>
          <a:r>
            <a:rPr lang="en-US" sz="2900" kern="1200"/>
            <a:t>Compliance testing</a:t>
          </a:r>
        </a:p>
      </dsp:txBody>
      <dsp:txXfrm>
        <a:off x="0" y="881761"/>
        <a:ext cx="10273089" cy="342301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75F5C5-1491-4A98-B1EA-67387D591BBA}">
      <dsp:nvSpPr>
        <dsp:cNvPr id="0" name=""/>
        <dsp:cNvSpPr/>
      </dsp:nvSpPr>
      <dsp:spPr>
        <a:xfrm>
          <a:off x="0" y="73449"/>
          <a:ext cx="3559330" cy="101438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b="0" i="0" kern="1200"/>
            <a:t>Goal is to improve the speed, scalability, and stability of an application</a:t>
          </a:r>
          <a:endParaRPr lang="en-US" sz="1700" kern="1200"/>
        </a:p>
      </dsp:txBody>
      <dsp:txXfrm>
        <a:off x="49518" y="122967"/>
        <a:ext cx="3460294" cy="915353"/>
      </dsp:txXfrm>
    </dsp:sp>
    <dsp:sp modelId="{701173CE-D759-491D-8089-9F0AAA1DB39F}">
      <dsp:nvSpPr>
        <dsp:cNvPr id="0" name=""/>
        <dsp:cNvSpPr/>
      </dsp:nvSpPr>
      <dsp:spPr>
        <a:xfrm>
          <a:off x="0" y="1136799"/>
          <a:ext cx="3559330" cy="101438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b="0" i="0" kern="1200"/>
            <a:t>Testing for speed determines how quickly an application responds</a:t>
          </a:r>
          <a:endParaRPr lang="en-US" sz="1700" kern="1200"/>
        </a:p>
      </dsp:txBody>
      <dsp:txXfrm>
        <a:off x="49518" y="1186317"/>
        <a:ext cx="3460294" cy="915353"/>
      </dsp:txXfrm>
    </dsp:sp>
    <dsp:sp modelId="{25CFEFAF-F2AE-4792-9DD5-3C3FD66B12FA}">
      <dsp:nvSpPr>
        <dsp:cNvPr id="0" name=""/>
        <dsp:cNvSpPr/>
      </dsp:nvSpPr>
      <dsp:spPr>
        <a:xfrm>
          <a:off x="0" y="2200149"/>
          <a:ext cx="3559330" cy="101438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b="0" i="0" kern="1200"/>
            <a:t>Testing for scalability determines the maximum user load an application can handle</a:t>
          </a:r>
          <a:endParaRPr lang="en-US" sz="1700" kern="1200"/>
        </a:p>
      </dsp:txBody>
      <dsp:txXfrm>
        <a:off x="49518" y="2249667"/>
        <a:ext cx="3460294" cy="915353"/>
      </dsp:txXfrm>
    </dsp:sp>
    <dsp:sp modelId="{9E917410-B2E8-4505-982F-1EAC2163DCEB}">
      <dsp:nvSpPr>
        <dsp:cNvPr id="0" name=""/>
        <dsp:cNvSpPr/>
      </dsp:nvSpPr>
      <dsp:spPr>
        <a:xfrm>
          <a:off x="0" y="3263499"/>
          <a:ext cx="3559330" cy="101438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b="0" i="0" kern="1200"/>
            <a:t>Testing for stability determines whether the application remains stable under different loads</a:t>
          </a:r>
          <a:endParaRPr lang="en-US" sz="1700" kern="1200"/>
        </a:p>
      </dsp:txBody>
      <dsp:txXfrm>
        <a:off x="49518" y="3313017"/>
        <a:ext cx="3460294" cy="915353"/>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980637D-B901-4708-9165-02D1E4FBFC6A}">
      <dsp:nvSpPr>
        <dsp:cNvPr id="0" name=""/>
        <dsp:cNvSpPr/>
      </dsp:nvSpPr>
      <dsp:spPr>
        <a:xfrm>
          <a:off x="0" y="88947"/>
          <a:ext cx="3210340" cy="1926204"/>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What are app logs?</a:t>
          </a:r>
        </a:p>
        <a:p>
          <a:pPr marL="0" lvl="0" indent="0" algn="ctr" defTabSz="800100">
            <a:lnSpc>
              <a:spcPct val="90000"/>
            </a:lnSpc>
            <a:spcBef>
              <a:spcPct val="0"/>
            </a:spcBef>
            <a:spcAft>
              <a:spcPct val="35000"/>
            </a:spcAft>
            <a:buNone/>
          </a:pPr>
          <a:r>
            <a:rPr lang="en-US" sz="1800" kern="1200" dirty="0"/>
            <a:t>App logs are the output of runtime trace statements in app code</a:t>
          </a:r>
        </a:p>
      </dsp:txBody>
      <dsp:txXfrm>
        <a:off x="0" y="88947"/>
        <a:ext cx="3210340" cy="1926204"/>
      </dsp:txXfrm>
    </dsp:sp>
    <dsp:sp modelId="{939AF09F-2863-46BF-8466-5B1F6D2906CA}">
      <dsp:nvSpPr>
        <dsp:cNvPr id="0" name=""/>
        <dsp:cNvSpPr/>
      </dsp:nvSpPr>
      <dsp:spPr>
        <a:xfrm>
          <a:off x="3531374" y="88947"/>
          <a:ext cx="3210340" cy="1926204"/>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Example: </a:t>
          </a:r>
        </a:p>
        <a:p>
          <a:pPr marL="0" lvl="0" indent="0" algn="ctr" defTabSz="800100">
            <a:lnSpc>
              <a:spcPct val="90000"/>
            </a:lnSpc>
            <a:spcBef>
              <a:spcPct val="0"/>
            </a:spcBef>
            <a:spcAft>
              <a:spcPct val="35000"/>
            </a:spcAft>
            <a:buNone/>
          </a:pPr>
          <a:r>
            <a:rPr lang="en-US" sz="1800" kern="1200" dirty="0"/>
            <a:t>Check some logic in your code by adding a trace to show when a particular function is being processed</a:t>
          </a:r>
        </a:p>
      </dsp:txBody>
      <dsp:txXfrm>
        <a:off x="3531374" y="88947"/>
        <a:ext cx="3210340" cy="1926204"/>
      </dsp:txXfrm>
    </dsp:sp>
    <dsp:sp modelId="{E988F4CF-21CB-4C0A-851E-33D7345150A9}">
      <dsp:nvSpPr>
        <dsp:cNvPr id="0" name=""/>
        <dsp:cNvSpPr/>
      </dsp:nvSpPr>
      <dsp:spPr>
        <a:xfrm>
          <a:off x="7062749" y="88947"/>
          <a:ext cx="3210340" cy="1926204"/>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Example: </a:t>
          </a:r>
        </a:p>
        <a:p>
          <a:pPr marL="0" lvl="0" indent="0" algn="ctr" defTabSz="800100">
            <a:lnSpc>
              <a:spcPct val="90000"/>
            </a:lnSpc>
            <a:spcBef>
              <a:spcPct val="0"/>
            </a:spcBef>
            <a:spcAft>
              <a:spcPct val="35000"/>
            </a:spcAft>
            <a:buNone/>
          </a:pPr>
          <a:r>
            <a:rPr lang="en-US" sz="1800" kern="1200" dirty="0"/>
            <a:t>Only see a logged message when a particular level of error has occurred</a:t>
          </a:r>
        </a:p>
      </dsp:txBody>
      <dsp:txXfrm>
        <a:off x="7062749" y="88947"/>
        <a:ext cx="3210340" cy="1926204"/>
      </dsp:txXfrm>
    </dsp:sp>
    <dsp:sp modelId="{814B0B77-4964-4253-9593-3A4352C8BC47}">
      <dsp:nvSpPr>
        <dsp:cNvPr id="0" name=""/>
        <dsp:cNvSpPr/>
      </dsp:nvSpPr>
      <dsp:spPr>
        <a:xfrm>
          <a:off x="0" y="2336186"/>
          <a:ext cx="3210340" cy="1926204"/>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Caution:</a:t>
          </a:r>
        </a:p>
        <a:p>
          <a:pPr marL="0" lvl="0" indent="0" algn="ctr" defTabSz="800100">
            <a:lnSpc>
              <a:spcPct val="90000"/>
            </a:lnSpc>
            <a:spcBef>
              <a:spcPct val="0"/>
            </a:spcBef>
            <a:spcAft>
              <a:spcPct val="35000"/>
            </a:spcAft>
            <a:buNone/>
          </a:pPr>
          <a:r>
            <a:rPr lang="en-US" sz="1800" kern="1200" dirty="0"/>
            <a:t>Excessive logs can carry a performance hit and quickly consume storage</a:t>
          </a:r>
        </a:p>
      </dsp:txBody>
      <dsp:txXfrm>
        <a:off x="0" y="2336186"/>
        <a:ext cx="3210340" cy="1926204"/>
      </dsp:txXfrm>
    </dsp:sp>
    <dsp:sp modelId="{17B04D46-6466-4751-AE3D-32DCB455E7E0}">
      <dsp:nvSpPr>
        <dsp:cNvPr id="0" name=""/>
        <dsp:cNvSpPr/>
      </dsp:nvSpPr>
      <dsp:spPr>
        <a:xfrm>
          <a:off x="3531374" y="2336186"/>
          <a:ext cx="3210340" cy="1926204"/>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Types of logging available:</a:t>
          </a:r>
        </a:p>
        <a:p>
          <a:pPr marL="0" lvl="0" indent="0" algn="ctr" defTabSz="800100">
            <a:lnSpc>
              <a:spcPct val="90000"/>
            </a:lnSpc>
            <a:spcBef>
              <a:spcPct val="0"/>
            </a:spcBef>
            <a:spcAft>
              <a:spcPct val="35000"/>
            </a:spcAft>
            <a:buNone/>
          </a:pPr>
          <a:r>
            <a:rPr lang="en-US" sz="1800" kern="1200" dirty="0"/>
            <a:t> Depends on the code framework of the app, and on whether the app is running on a Windows or Linux app host.</a:t>
          </a:r>
        </a:p>
      </dsp:txBody>
      <dsp:txXfrm>
        <a:off x="3531374" y="2336186"/>
        <a:ext cx="3210340" cy="1926204"/>
      </dsp:txXfrm>
    </dsp:sp>
    <dsp:sp modelId="{9ABEE581-7A82-4CD2-8302-45D93C87782F}">
      <dsp:nvSpPr>
        <dsp:cNvPr id="0" name=""/>
        <dsp:cNvSpPr/>
      </dsp:nvSpPr>
      <dsp:spPr>
        <a:xfrm>
          <a:off x="7062749" y="2336186"/>
          <a:ext cx="3210340" cy="1926204"/>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More info (link): </a:t>
          </a:r>
        </a:p>
        <a:p>
          <a:pPr marL="0" lvl="0" indent="0" algn="ctr" defTabSz="800100">
            <a:lnSpc>
              <a:spcPct val="90000"/>
            </a:lnSpc>
            <a:spcBef>
              <a:spcPct val="0"/>
            </a:spcBef>
            <a:spcAft>
              <a:spcPct val="35000"/>
            </a:spcAft>
            <a:buNone/>
          </a:pPr>
          <a:r>
            <a:rPr lang="en-US" sz="1800" kern="120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Enable and configure App Service application logging - Learn | Microsoft Docs</a:t>
          </a:r>
          <a:endParaRPr lang="en-US" sz="1800" kern="1200" dirty="0">
            <a:solidFill>
              <a:schemeClr val="bg1"/>
            </a:solidFill>
          </a:endParaRPr>
        </a:p>
      </dsp:txBody>
      <dsp:txXfrm>
        <a:off x="7062749" y="2336186"/>
        <a:ext cx="3210340" cy="1926204"/>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2507698-2A43-41C5-A5C6-7A0FBCEB2E36}">
      <dsp:nvSpPr>
        <dsp:cNvPr id="0" name=""/>
        <dsp:cNvSpPr/>
      </dsp:nvSpPr>
      <dsp:spPr>
        <a:xfrm>
          <a:off x="0" y="5520"/>
          <a:ext cx="10273089" cy="643006"/>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B250389-E38C-4E4B-A801-E79FAF56BE38}">
      <dsp:nvSpPr>
        <dsp:cNvPr id="0" name=""/>
        <dsp:cNvSpPr/>
      </dsp:nvSpPr>
      <dsp:spPr>
        <a:xfrm>
          <a:off x="194509" y="150197"/>
          <a:ext cx="353999" cy="35365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0AE7009-011A-4B14-9F9D-E272667B1D7C}">
      <dsp:nvSpPr>
        <dsp:cNvPr id="0" name=""/>
        <dsp:cNvSpPr/>
      </dsp:nvSpPr>
      <dsp:spPr>
        <a:xfrm>
          <a:off x="743018" y="5520"/>
          <a:ext cx="9485441" cy="7233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558" tIns="76558" rIns="76558" bIns="76558" numCol="1" spcCol="1270" anchor="ctr" anchorCtr="0">
          <a:noAutofit/>
        </a:bodyPr>
        <a:lstStyle/>
        <a:p>
          <a:pPr marL="0" lvl="0" indent="0" algn="l" defTabSz="622300">
            <a:lnSpc>
              <a:spcPct val="90000"/>
            </a:lnSpc>
            <a:spcBef>
              <a:spcPct val="0"/>
            </a:spcBef>
            <a:spcAft>
              <a:spcPct val="35000"/>
            </a:spcAft>
            <a:buNone/>
          </a:pPr>
          <a:r>
            <a:rPr lang="en-US" sz="1400" kern="1200"/>
            <a:t>Live log streaming is an easy and efficient way to view live logs for troubleshooting purposes</a:t>
          </a:r>
        </a:p>
      </dsp:txBody>
      <dsp:txXfrm>
        <a:off x="743018" y="5520"/>
        <a:ext cx="9485441" cy="723382"/>
      </dsp:txXfrm>
    </dsp:sp>
    <dsp:sp modelId="{FF012A43-DA0E-45BA-8C21-6EEA0AA8B086}">
      <dsp:nvSpPr>
        <dsp:cNvPr id="0" name=""/>
        <dsp:cNvSpPr/>
      </dsp:nvSpPr>
      <dsp:spPr>
        <a:xfrm>
          <a:off x="0" y="909749"/>
          <a:ext cx="10273089" cy="643006"/>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7F23347-D879-4172-AFAA-8F0FFA7B76E8}">
      <dsp:nvSpPr>
        <dsp:cNvPr id="0" name=""/>
        <dsp:cNvSpPr/>
      </dsp:nvSpPr>
      <dsp:spPr>
        <a:xfrm>
          <a:off x="194509" y="1054425"/>
          <a:ext cx="353999" cy="35365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FE38826-9B44-4132-B3B4-E04797AB5A06}">
      <dsp:nvSpPr>
        <dsp:cNvPr id="0" name=""/>
        <dsp:cNvSpPr/>
      </dsp:nvSpPr>
      <dsp:spPr>
        <a:xfrm>
          <a:off x="743018" y="909749"/>
          <a:ext cx="9485441" cy="7233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558" tIns="76558" rIns="76558" bIns="76558" numCol="1" spcCol="1270" anchor="ctr" anchorCtr="0">
          <a:noAutofit/>
        </a:bodyPr>
        <a:lstStyle/>
        <a:p>
          <a:pPr marL="0" lvl="0" indent="0" algn="l" defTabSz="622300">
            <a:lnSpc>
              <a:spcPct val="90000"/>
            </a:lnSpc>
            <a:spcBef>
              <a:spcPct val="0"/>
            </a:spcBef>
            <a:spcAft>
              <a:spcPct val="35000"/>
            </a:spcAft>
            <a:buNone/>
          </a:pPr>
          <a:r>
            <a:rPr lang="en-US" sz="1400" kern="1200"/>
            <a:t>It is designed to provide a quick view of all messages that are being sent to the app logs in the file system, without having to go through the process of locating and opening these logs</a:t>
          </a:r>
        </a:p>
      </dsp:txBody>
      <dsp:txXfrm>
        <a:off x="743018" y="909749"/>
        <a:ext cx="9485441" cy="723382"/>
      </dsp:txXfrm>
    </dsp:sp>
    <dsp:sp modelId="{219CCAB0-E3CB-41D2-81A2-882DEC7256D5}">
      <dsp:nvSpPr>
        <dsp:cNvPr id="0" name=""/>
        <dsp:cNvSpPr/>
      </dsp:nvSpPr>
      <dsp:spPr>
        <a:xfrm>
          <a:off x="0" y="1813977"/>
          <a:ext cx="10273089" cy="643006"/>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DF6A666-B2F2-4870-891F-E8BD4BB1D693}">
      <dsp:nvSpPr>
        <dsp:cNvPr id="0" name=""/>
        <dsp:cNvSpPr/>
      </dsp:nvSpPr>
      <dsp:spPr>
        <a:xfrm>
          <a:off x="194509" y="1958654"/>
          <a:ext cx="353999" cy="35365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3177A52-BE1F-46F1-A1BC-AB477635574F}">
      <dsp:nvSpPr>
        <dsp:cNvPr id="0" name=""/>
        <dsp:cNvSpPr/>
      </dsp:nvSpPr>
      <dsp:spPr>
        <a:xfrm>
          <a:off x="743018" y="1813977"/>
          <a:ext cx="9485441" cy="7233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558" tIns="76558" rIns="76558" bIns="76558" numCol="1" spcCol="1270" anchor="ctr" anchorCtr="0">
          <a:noAutofit/>
        </a:bodyPr>
        <a:lstStyle/>
        <a:p>
          <a:pPr marL="0" lvl="0" indent="0" algn="l" defTabSz="622300">
            <a:lnSpc>
              <a:spcPct val="90000"/>
            </a:lnSpc>
            <a:spcBef>
              <a:spcPct val="0"/>
            </a:spcBef>
            <a:spcAft>
              <a:spcPct val="35000"/>
            </a:spcAft>
            <a:buNone/>
          </a:pPr>
          <a:r>
            <a:rPr lang="en-US" sz="1400" kern="1200"/>
            <a:t>To use live logging, you connect to the live log service from the command line and can then see text being written to the app's logs in real time.</a:t>
          </a:r>
        </a:p>
      </dsp:txBody>
      <dsp:txXfrm>
        <a:off x="743018" y="1813977"/>
        <a:ext cx="9485441" cy="723382"/>
      </dsp:txXfrm>
    </dsp:sp>
    <dsp:sp modelId="{9EFAFB4F-857D-4C07-A411-34A0A3E65201}">
      <dsp:nvSpPr>
        <dsp:cNvPr id="0" name=""/>
        <dsp:cNvSpPr/>
      </dsp:nvSpPr>
      <dsp:spPr>
        <a:xfrm>
          <a:off x="0" y="2718206"/>
          <a:ext cx="10273089" cy="643006"/>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0D863DB-47DD-44FA-B4B9-E223A3262EB2}">
      <dsp:nvSpPr>
        <dsp:cNvPr id="0" name=""/>
        <dsp:cNvSpPr/>
      </dsp:nvSpPr>
      <dsp:spPr>
        <a:xfrm>
          <a:off x="194509" y="2862882"/>
          <a:ext cx="353999" cy="35365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42D3F4D-5B32-4B16-B625-71C230AEE305}">
      <dsp:nvSpPr>
        <dsp:cNvPr id="0" name=""/>
        <dsp:cNvSpPr/>
      </dsp:nvSpPr>
      <dsp:spPr>
        <a:xfrm>
          <a:off x="743018" y="2718206"/>
          <a:ext cx="9485441" cy="7233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558" tIns="76558" rIns="76558" bIns="76558" numCol="1" spcCol="1270" anchor="ctr" anchorCtr="0">
          <a:noAutofit/>
        </a:bodyPr>
        <a:lstStyle/>
        <a:p>
          <a:pPr marL="0" lvl="0" indent="0" algn="l" defTabSz="622300">
            <a:lnSpc>
              <a:spcPct val="90000"/>
            </a:lnSpc>
            <a:spcBef>
              <a:spcPct val="0"/>
            </a:spcBef>
            <a:spcAft>
              <a:spcPct val="35000"/>
            </a:spcAft>
            <a:buNone/>
          </a:pPr>
          <a:r>
            <a:rPr lang="en-US" sz="1400" kern="1200"/>
            <a:t>It is good tool for initial debugging. Log messages show in real time to give you quick feedback on code or server issues. You can then make a change, redeploy your app, and instantly see the results.</a:t>
          </a:r>
        </a:p>
      </dsp:txBody>
      <dsp:txXfrm>
        <a:off x="743018" y="2718206"/>
        <a:ext cx="9485441" cy="723382"/>
      </dsp:txXfrm>
    </dsp:sp>
    <dsp:sp modelId="{3F3D8637-0639-429F-BC04-3F8928BCFC99}">
      <dsp:nvSpPr>
        <dsp:cNvPr id="0" name=""/>
        <dsp:cNvSpPr/>
      </dsp:nvSpPr>
      <dsp:spPr>
        <a:xfrm>
          <a:off x="0" y="3622434"/>
          <a:ext cx="10273089" cy="643006"/>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B9E679E-30C2-4DE4-8689-26BE2C089DC1}">
      <dsp:nvSpPr>
        <dsp:cNvPr id="0" name=""/>
        <dsp:cNvSpPr/>
      </dsp:nvSpPr>
      <dsp:spPr>
        <a:xfrm>
          <a:off x="194699" y="3767110"/>
          <a:ext cx="353999" cy="353653"/>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E616CE9-9539-48DC-B34A-63F935221718}">
      <dsp:nvSpPr>
        <dsp:cNvPr id="0" name=""/>
        <dsp:cNvSpPr/>
      </dsp:nvSpPr>
      <dsp:spPr>
        <a:xfrm>
          <a:off x="743398" y="3622434"/>
          <a:ext cx="9436766" cy="7233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558" tIns="76558" rIns="76558" bIns="76558" numCol="1" spcCol="1270" anchor="ctr" anchorCtr="0">
          <a:noAutofit/>
        </a:bodyPr>
        <a:lstStyle/>
        <a:p>
          <a:pPr marL="0" lvl="0" indent="0" algn="l" defTabSz="622300">
            <a:lnSpc>
              <a:spcPct val="90000"/>
            </a:lnSpc>
            <a:spcBef>
              <a:spcPct val="0"/>
            </a:spcBef>
            <a:spcAft>
              <a:spcPct val="35000"/>
            </a:spcAft>
            <a:buNone/>
          </a:pPr>
          <a:r>
            <a:rPr lang="en-US" sz="1400" kern="1200" dirty="0"/>
            <a:t>The live log stream connects to only one app instance, so is not useful if you have a multi-instance app. Live logging is also of limited use as you scale up your apps. In these scenarios, it is better to ensure that messages are saved to log files that can be opened and studied offline.</a:t>
          </a:r>
        </a:p>
      </dsp:txBody>
      <dsp:txXfrm>
        <a:off x="743398" y="3622434"/>
        <a:ext cx="9436766" cy="723382"/>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DA7D62-5005-4F90-BECD-86FB89FF26E4}">
      <dsp:nvSpPr>
        <dsp:cNvPr id="0" name=""/>
        <dsp:cNvSpPr/>
      </dsp:nvSpPr>
      <dsp:spPr>
        <a:xfrm>
          <a:off x="0" y="163335"/>
          <a:ext cx="7236090" cy="131274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b="0" i="0" kern="1200"/>
            <a:t>Application Insights is a feature of Azure Monitor, is an extensible Application Performance Management (APM) service for developers and DevOps professionals. </a:t>
          </a:r>
          <a:endParaRPr lang="en-US" sz="2200" kern="1200"/>
        </a:p>
      </dsp:txBody>
      <dsp:txXfrm>
        <a:off x="64083" y="227418"/>
        <a:ext cx="7107924" cy="1184574"/>
      </dsp:txXfrm>
    </dsp:sp>
    <dsp:sp modelId="{2E2CFDB0-B3D7-48C1-AE1F-82EEA62E760F}">
      <dsp:nvSpPr>
        <dsp:cNvPr id="0" name=""/>
        <dsp:cNvSpPr/>
      </dsp:nvSpPr>
      <dsp:spPr>
        <a:xfrm>
          <a:off x="0" y="1539435"/>
          <a:ext cx="7236090" cy="131274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b="0" i="0" kern="1200"/>
            <a:t>It monitors live web applications and you can enable it for many Azure App Service web apps without modifying any of the app's code.</a:t>
          </a:r>
          <a:endParaRPr lang="en-US" sz="2200" kern="1200"/>
        </a:p>
      </dsp:txBody>
      <dsp:txXfrm>
        <a:off x="64083" y="1603518"/>
        <a:ext cx="7107924" cy="1184574"/>
      </dsp:txXfrm>
    </dsp:sp>
    <dsp:sp modelId="{9F3E1F1B-0056-4BA6-8DB7-DFC6022DC082}">
      <dsp:nvSpPr>
        <dsp:cNvPr id="0" name=""/>
        <dsp:cNvSpPr/>
      </dsp:nvSpPr>
      <dsp:spPr>
        <a:xfrm>
          <a:off x="0" y="2915535"/>
          <a:ext cx="7236090" cy="131274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CA" sz="2200" b="0" i="0" kern="1200"/>
            <a:t>Let’s instrument an app to learn how we can diagnose and fix performance problems by:</a:t>
          </a:r>
          <a:endParaRPr lang="en-US" sz="2200" kern="1200"/>
        </a:p>
      </dsp:txBody>
      <dsp:txXfrm>
        <a:off x="64083" y="2979618"/>
        <a:ext cx="7107924" cy="1184574"/>
      </dsp:txXfrm>
    </dsp:sp>
    <dsp:sp modelId="{7761A45F-D774-477A-BF07-E66A8876D42D}">
      <dsp:nvSpPr>
        <dsp:cNvPr id="0" name=""/>
        <dsp:cNvSpPr/>
      </dsp:nvSpPr>
      <dsp:spPr>
        <a:xfrm>
          <a:off x="0" y="4228275"/>
          <a:ext cx="7236090" cy="11612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9746" tIns="27940" rIns="156464" bIns="27940" numCol="1" spcCol="1270" anchor="t" anchorCtr="0">
          <a:noAutofit/>
        </a:bodyPr>
        <a:lstStyle/>
        <a:p>
          <a:pPr marL="171450" lvl="1" indent="-171450" algn="l" defTabSz="755650">
            <a:lnSpc>
              <a:spcPct val="90000"/>
            </a:lnSpc>
            <a:spcBef>
              <a:spcPct val="0"/>
            </a:spcBef>
            <a:spcAft>
              <a:spcPct val="20000"/>
            </a:spcAft>
            <a:buChar char="•"/>
          </a:pPr>
          <a:r>
            <a:rPr lang="en-US" sz="1700" b="0" i="0" kern="1200"/>
            <a:t>Enabling Application Insights for an Azure web app without changing its source code</a:t>
          </a:r>
          <a:endParaRPr lang="en-US" sz="1700" kern="1200"/>
        </a:p>
        <a:p>
          <a:pPr marL="171450" lvl="1" indent="-171450" algn="l" defTabSz="755650">
            <a:lnSpc>
              <a:spcPct val="90000"/>
            </a:lnSpc>
            <a:spcBef>
              <a:spcPct val="0"/>
            </a:spcBef>
            <a:spcAft>
              <a:spcPct val="20000"/>
            </a:spcAft>
            <a:buChar char="•"/>
          </a:pPr>
          <a:r>
            <a:rPr lang="en-US" sz="1700" b="0" i="0" kern="1200"/>
            <a:t>Using Application Insights to capture information about page load times</a:t>
          </a:r>
          <a:endParaRPr lang="en-US" sz="1700" kern="1200"/>
        </a:p>
      </dsp:txBody>
      <dsp:txXfrm>
        <a:off x="0" y="4228275"/>
        <a:ext cx="7236090" cy="116127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AB90F2-7025-45FB-B22E-ECDF50A76300}">
      <dsp:nvSpPr>
        <dsp:cNvPr id="0" name=""/>
        <dsp:cNvSpPr/>
      </dsp:nvSpPr>
      <dsp:spPr>
        <a:xfrm>
          <a:off x="3429562" y="760130"/>
          <a:ext cx="587013" cy="91440"/>
        </a:xfrm>
        <a:custGeom>
          <a:avLst/>
          <a:gdLst/>
          <a:ahLst/>
          <a:cxnLst/>
          <a:rect l="0" t="0" r="0" b="0"/>
          <a:pathLst>
            <a:path>
              <a:moveTo>
                <a:pt x="0" y="45720"/>
              </a:moveTo>
              <a:lnTo>
                <a:pt x="587013" y="45720"/>
              </a:lnTo>
            </a:path>
          </a:pathLst>
        </a:custGeom>
        <a:noFill/>
        <a:ln w="6350" cap="flat" cmpd="sng" algn="ctr">
          <a:solidFill>
            <a:schemeClr val="accent3">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CA" sz="500" kern="1200"/>
        </a:p>
      </dsp:txBody>
      <dsp:txXfrm>
        <a:off x="3707628" y="802762"/>
        <a:ext cx="30880" cy="6176"/>
      </dsp:txXfrm>
    </dsp:sp>
    <dsp:sp modelId="{27F2F3F9-027F-4A1C-A514-585F775E36CA}">
      <dsp:nvSpPr>
        <dsp:cNvPr id="0" name=""/>
        <dsp:cNvSpPr/>
      </dsp:nvSpPr>
      <dsp:spPr>
        <a:xfrm>
          <a:off x="746085" y="267"/>
          <a:ext cx="2685276" cy="1611166"/>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1581" tIns="138117" rIns="131581" bIns="138117" numCol="1" spcCol="1270" anchor="ctr" anchorCtr="0">
          <a:noAutofit/>
        </a:bodyPr>
        <a:lstStyle/>
        <a:p>
          <a:pPr marL="0" lvl="0" indent="0" algn="ctr" defTabSz="622300">
            <a:lnSpc>
              <a:spcPct val="90000"/>
            </a:lnSpc>
            <a:spcBef>
              <a:spcPct val="0"/>
            </a:spcBef>
            <a:spcAft>
              <a:spcPct val="35000"/>
            </a:spcAft>
            <a:buNone/>
          </a:pPr>
          <a:r>
            <a:rPr lang="en-US" sz="1400" kern="1200" dirty="0"/>
            <a:t>Application Insights is represented in Azure as a resource deployed your subscription</a:t>
          </a:r>
          <a:endParaRPr lang="en-CA" sz="1400" kern="1200" dirty="0"/>
        </a:p>
      </dsp:txBody>
      <dsp:txXfrm>
        <a:off x="746085" y="267"/>
        <a:ext cx="2685276" cy="1611166"/>
      </dsp:txXfrm>
    </dsp:sp>
    <dsp:sp modelId="{4BA5FCA8-4605-4D8F-9BB4-B2380A0B362D}">
      <dsp:nvSpPr>
        <dsp:cNvPr id="0" name=""/>
        <dsp:cNvSpPr/>
      </dsp:nvSpPr>
      <dsp:spPr>
        <a:xfrm>
          <a:off x="6732452" y="760130"/>
          <a:ext cx="587013" cy="91440"/>
        </a:xfrm>
        <a:custGeom>
          <a:avLst/>
          <a:gdLst/>
          <a:ahLst/>
          <a:cxnLst/>
          <a:rect l="0" t="0" r="0" b="0"/>
          <a:pathLst>
            <a:path>
              <a:moveTo>
                <a:pt x="0" y="45720"/>
              </a:moveTo>
              <a:lnTo>
                <a:pt x="587013" y="45720"/>
              </a:lnTo>
            </a:path>
          </a:pathLst>
        </a:custGeom>
        <a:noFill/>
        <a:ln w="6350" cap="flat" cmpd="sng" algn="ctr">
          <a:solidFill>
            <a:schemeClr val="accent3">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CA" sz="500" kern="1200"/>
        </a:p>
      </dsp:txBody>
      <dsp:txXfrm>
        <a:off x="7010519" y="802762"/>
        <a:ext cx="30880" cy="6176"/>
      </dsp:txXfrm>
    </dsp:sp>
    <dsp:sp modelId="{8C88A163-363B-444E-A4D1-B99F3FCA5507}">
      <dsp:nvSpPr>
        <dsp:cNvPr id="0" name=""/>
        <dsp:cNvSpPr/>
      </dsp:nvSpPr>
      <dsp:spPr>
        <a:xfrm>
          <a:off x="4048976" y="267"/>
          <a:ext cx="2685276" cy="1611166"/>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1581" tIns="138117" rIns="131581" bIns="138117" numCol="1" spcCol="1270" anchor="ctr" anchorCtr="0">
          <a:noAutofit/>
        </a:bodyPr>
        <a:lstStyle/>
        <a:p>
          <a:pPr marL="0" lvl="0" indent="0" algn="ctr" defTabSz="622300">
            <a:lnSpc>
              <a:spcPct val="90000"/>
            </a:lnSpc>
            <a:spcBef>
              <a:spcPct val="0"/>
            </a:spcBef>
            <a:spcAft>
              <a:spcPct val="35000"/>
            </a:spcAft>
            <a:buNone/>
          </a:pPr>
          <a:r>
            <a:rPr lang="en-US" sz="1400" kern="1200"/>
            <a:t>Each Application Insights resource is a repository for application telemetry data</a:t>
          </a:r>
          <a:endParaRPr lang="en-US" sz="1400" kern="1200" dirty="0"/>
        </a:p>
      </dsp:txBody>
      <dsp:txXfrm>
        <a:off x="4048976" y="267"/>
        <a:ext cx="2685276" cy="1611166"/>
      </dsp:txXfrm>
    </dsp:sp>
    <dsp:sp modelId="{3735D1AB-A123-4124-A2A6-B1CF34B51D57}">
      <dsp:nvSpPr>
        <dsp:cNvPr id="0" name=""/>
        <dsp:cNvSpPr/>
      </dsp:nvSpPr>
      <dsp:spPr>
        <a:xfrm>
          <a:off x="2088724" y="1609633"/>
          <a:ext cx="6605780" cy="587013"/>
        </a:xfrm>
        <a:custGeom>
          <a:avLst/>
          <a:gdLst/>
          <a:ahLst/>
          <a:cxnLst/>
          <a:rect l="0" t="0" r="0" b="0"/>
          <a:pathLst>
            <a:path>
              <a:moveTo>
                <a:pt x="6605780" y="0"/>
              </a:moveTo>
              <a:lnTo>
                <a:pt x="6605780" y="310606"/>
              </a:lnTo>
              <a:lnTo>
                <a:pt x="0" y="310606"/>
              </a:lnTo>
              <a:lnTo>
                <a:pt x="0" y="587013"/>
              </a:lnTo>
            </a:path>
          </a:pathLst>
        </a:custGeom>
        <a:noFill/>
        <a:ln w="6350" cap="flat" cmpd="sng" algn="ctr">
          <a:solidFill>
            <a:schemeClr val="accent3">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CA" sz="500" kern="1200"/>
        </a:p>
      </dsp:txBody>
      <dsp:txXfrm>
        <a:off x="5225749" y="1900051"/>
        <a:ext cx="331729" cy="6176"/>
      </dsp:txXfrm>
    </dsp:sp>
    <dsp:sp modelId="{DD27CE8B-097C-48EB-98F1-BA94D4A4DDDB}">
      <dsp:nvSpPr>
        <dsp:cNvPr id="0" name=""/>
        <dsp:cNvSpPr/>
      </dsp:nvSpPr>
      <dsp:spPr>
        <a:xfrm>
          <a:off x="7351866" y="267"/>
          <a:ext cx="2685276" cy="1611166"/>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1581" tIns="138117" rIns="131581" bIns="138117" numCol="1" spcCol="1270" anchor="ctr" anchorCtr="0">
          <a:noAutofit/>
        </a:bodyPr>
        <a:lstStyle/>
        <a:p>
          <a:pPr marL="0" lvl="0" indent="0" algn="ctr" defTabSz="622300">
            <a:lnSpc>
              <a:spcPct val="90000"/>
            </a:lnSpc>
            <a:spcBef>
              <a:spcPct val="0"/>
            </a:spcBef>
            <a:spcAft>
              <a:spcPct val="35000"/>
            </a:spcAft>
            <a:buNone/>
          </a:pPr>
          <a:r>
            <a:rPr lang="en-US" sz="1400" kern="1200"/>
            <a:t>It includes the various displays and configuration tools to view from the Azure portal</a:t>
          </a:r>
          <a:endParaRPr lang="en-US" sz="1400" kern="1200" dirty="0"/>
        </a:p>
      </dsp:txBody>
      <dsp:txXfrm>
        <a:off x="7351866" y="267"/>
        <a:ext cx="2685276" cy="1611166"/>
      </dsp:txXfrm>
    </dsp:sp>
    <dsp:sp modelId="{8072A6FC-6304-4B77-AFC2-BD69B808D133}">
      <dsp:nvSpPr>
        <dsp:cNvPr id="0" name=""/>
        <dsp:cNvSpPr/>
      </dsp:nvSpPr>
      <dsp:spPr>
        <a:xfrm>
          <a:off x="3429562" y="2988909"/>
          <a:ext cx="587013" cy="91440"/>
        </a:xfrm>
        <a:custGeom>
          <a:avLst/>
          <a:gdLst/>
          <a:ahLst/>
          <a:cxnLst/>
          <a:rect l="0" t="0" r="0" b="0"/>
          <a:pathLst>
            <a:path>
              <a:moveTo>
                <a:pt x="0" y="45720"/>
              </a:moveTo>
              <a:lnTo>
                <a:pt x="587013" y="45720"/>
              </a:lnTo>
            </a:path>
          </a:pathLst>
        </a:custGeom>
        <a:noFill/>
        <a:ln w="6350" cap="flat" cmpd="sng" algn="ctr">
          <a:solidFill>
            <a:schemeClr val="accent3">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CA" sz="500" kern="1200"/>
        </a:p>
      </dsp:txBody>
      <dsp:txXfrm>
        <a:off x="3707628" y="3031541"/>
        <a:ext cx="30880" cy="6176"/>
      </dsp:txXfrm>
    </dsp:sp>
    <dsp:sp modelId="{58B4CBF0-E8A5-4071-B42D-D48D1619C530}">
      <dsp:nvSpPr>
        <dsp:cNvPr id="0" name=""/>
        <dsp:cNvSpPr/>
      </dsp:nvSpPr>
      <dsp:spPr>
        <a:xfrm>
          <a:off x="746085" y="2229046"/>
          <a:ext cx="2685276" cy="1611166"/>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1581" tIns="138117" rIns="131581" bIns="138117" numCol="1" spcCol="1270" anchor="ctr" anchorCtr="0">
          <a:noAutofit/>
        </a:bodyPr>
        <a:lstStyle/>
        <a:p>
          <a:pPr marL="0" lvl="0" indent="0" algn="ctr" defTabSz="622300">
            <a:lnSpc>
              <a:spcPct val="90000"/>
            </a:lnSpc>
            <a:spcBef>
              <a:spcPct val="0"/>
            </a:spcBef>
            <a:spcAft>
              <a:spcPct val="35000"/>
            </a:spcAft>
            <a:buNone/>
          </a:pPr>
          <a:r>
            <a:rPr lang="en-US" sz="1400" kern="1200"/>
            <a:t>To send telemetry data to an Application Insights resource from an app, we need to configure the app with the instrumentation key of the Application Insights resource</a:t>
          </a:r>
          <a:endParaRPr lang="en-US" sz="1400" kern="1200" dirty="0"/>
        </a:p>
      </dsp:txBody>
      <dsp:txXfrm>
        <a:off x="746085" y="2229046"/>
        <a:ext cx="2685276" cy="1611166"/>
      </dsp:txXfrm>
    </dsp:sp>
    <dsp:sp modelId="{761E2D08-8B6E-4663-B01E-5CB6E9D32F16}">
      <dsp:nvSpPr>
        <dsp:cNvPr id="0" name=""/>
        <dsp:cNvSpPr/>
      </dsp:nvSpPr>
      <dsp:spPr>
        <a:xfrm>
          <a:off x="4048976" y="2229046"/>
          <a:ext cx="2685276" cy="1611166"/>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1581" tIns="138117" rIns="131581" bIns="138117" numCol="1" spcCol="1270" anchor="ctr" anchorCtr="0">
          <a:noAutofit/>
        </a:bodyPr>
        <a:lstStyle/>
        <a:p>
          <a:pPr marL="0" lvl="0" indent="0" algn="ctr" defTabSz="622300">
            <a:lnSpc>
              <a:spcPct val="90000"/>
            </a:lnSpc>
            <a:spcBef>
              <a:spcPct val="0"/>
            </a:spcBef>
            <a:spcAft>
              <a:spcPct val="35000"/>
            </a:spcAft>
            <a:buNone/>
          </a:pPr>
          <a:r>
            <a:rPr lang="en-US" sz="1400" kern="1200"/>
            <a:t>Once the (Application Insights) resource starts to receive telemetry data, you can use the Azure portal to explore and analyze it</a:t>
          </a:r>
          <a:endParaRPr lang="en-CA" sz="1400" kern="1200" dirty="0"/>
        </a:p>
      </dsp:txBody>
      <dsp:txXfrm>
        <a:off x="4048976" y="2229046"/>
        <a:ext cx="2685276" cy="1611166"/>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0.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1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1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4.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5.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7.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18.xml><?xml version="1.0" encoding="utf-8"?>
<dgm:layoutDef xmlns:dgm="http://schemas.openxmlformats.org/drawingml/2006/diagram" xmlns:a="http://schemas.openxmlformats.org/drawingml/2006/main" uniqueId="urn:microsoft.com/office/officeart/2016/7/layout/VerticalDownArrowProcess">
  <dgm:title val="Vertical Down Arrow Process"/>
  <dgm:desc val="Use to show a progression; a timeline; sequential steps in a task, process, or workflow; or to emphasize movement or direction. Level 1 text appears inside an arrow shape while Level 2 text appears below the arrow shapes."/>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2" destOrd="0"/>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36"/>
      <dgm:constr type="primFontSz" for="des" forName="parentTextArrow" refType="primFontSz" refFor="des" refForName="parentTextBox" op="equ"/>
      <dgm:constr type="primFontSz" for="des" forName="descendantArrow" val="24"/>
      <dgm:constr type="primFontSz" for="des" forName="descendantArrow" refType="primFontSz" refFor="des" refForName="parentTextArrow" op="lte"/>
      <dgm:constr type="primFontSz" for="des" forName="descendantBox" refType="primFontSz" refFor="des" refForName="parentTextArrow" op="lte"/>
      <dgm:constr type="primFontSz" for="des" forName="descendantBox" refType="primFontSz" refFor="des" refForName="parentTextBox" op="lte"/>
      <dgm:constr type="primFontSz" for="des" forName="descendantArrow" refType="primFontSz" refFor="des" refForName="parentTextBox" op="lte"/>
      <dgm:constr type="primFontSz" for="des" forName="descendantBox" refType="primFontSz" refFor="des" refForName="descendan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onstrLst>
              <dgm:constr type="w" for="ch" forName="parentTextBox" refType="w" fact="0.25"/>
              <dgm:constr type="h" for="ch" forName="parentTextBox" refType="h"/>
              <dgm:constr type="t" for="ch" forName="parentTextBox"/>
              <dgm:constr type="w" for="ch" forName="descendantBox" refType="w" fact="0.75"/>
              <dgm:constr type="l" for="ch" forName="descendantBox" refType="w" fact="0.25"/>
              <dgm:constr type="b" for="ch" forName="descendantBox" refType="h"/>
              <dgm:constr type="h" for="ch" forName="descendantBox" refType="h"/>
            </dgm:constrLst>
            <dgm:ruleLst/>
            <dgm:layoutNode name="parentTextBox" styleLbl="alignNode1">
              <dgm:alg type="tx"/>
              <dgm:shape xmlns:r="http://schemas.openxmlformats.org/officeDocument/2006/relationships" type="rect" r:blip="">
                <dgm:adjLst/>
              </dgm:shape>
              <dgm:presOf axis="self"/>
              <dgm:constrLst>
                <dgm:constr type="primFontSz" refType="h" op="lte" fact="0.5"/>
                <dgm:constr type="lMarg" refType="w" fact="0.2016"/>
                <dgm:constr type="rMarg" refType="w" fact="0.2016"/>
              </dgm:constrLst>
              <dgm:ruleLst>
                <dgm:rule type="primFontSz" val="13" fact="NaN" max="NaN"/>
              </dgm:ruleLst>
            </dgm:layoutNode>
            <dgm:layoutNode name="descendantBox" styleLbl="bgAccFollowNode1">
              <dgm:alg type="tx">
                <dgm:param type="stBulletLvl" val="0"/>
                <dgm:param type="parTxLTRAlign" val="l"/>
              </dgm:alg>
              <dgm:shape xmlns:r="http://schemas.openxmlformats.org/officeDocument/2006/relationships" type="rect" r:blip="">
                <dgm:adjLst/>
              </dgm:shape>
              <dgm:presOf/>
              <dgm:constrLst>
                <dgm:constr type="tMarg" refType="primFontSz"/>
                <dgm:constr type="bMarg" refType="primFontSz"/>
                <dgm:constr type="lMarg" refType="w" fact="0.0575"/>
                <dgm:constr type="rMarg" refType="w" fact="0.0575"/>
              </dgm:constrLst>
              <dgm:presOf axis="des" ptType="node"/>
              <dgm:ruleLst>
                <dgm:rule type="primFontSz" val="11" fact="NaN" max="NaN"/>
              </dgm:ruleLst>
            </dgm:layoutNode>
          </dgm:layoutNode>
        </dgm:if>
        <dgm:else name="Name17">
          <dgm:layoutNode name="arrowAndChildren">
            <dgm:alg type="composite"/>
            <dgm:shape xmlns:r="http://schemas.openxmlformats.org/officeDocument/2006/relationships" r:blip="">
              <dgm:adjLst/>
            </dgm:shape>
            <dgm:presOf/>
            <dgm:constrLst>
              <dgm:constr type="w" for="ch" forName="parentTextArrow" refType="w" fact="0.25"/>
              <dgm:constr type="t" for="ch" forName="parentTextArrow"/>
              <dgm:constr type="h" for="ch" forName="parentTextArrow" refType="h" fact="0.65"/>
              <dgm:constr type="w" for="ch" forName="arrow" refType="w" fact="0.25"/>
              <dgm:constr type="h" for="ch" forName="arrow" refType="h"/>
              <dgm:constr type="l" for="ch" forName="descendantArrow" refType="w" fact="0.25"/>
              <dgm:constr type="w" for="ch" forName="descendantArrow" refType="w" fact="0.75"/>
              <dgm:constr type="b" for="ch" forName="descendantArrow" refType="h" fact="0.65"/>
              <dgm:constr type="h" for="ch" forName="descendantArrow" refType="h" fact="0.65"/>
            </dgm:constrLst>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constr type="primFontSz" refType="h" op="lte" fact="0.5"/>
                <dgm:constr type="lMarg" refType="w" fact="0.2016"/>
                <dgm:constr type="rMarg" refType="w" fact="0.2016"/>
              </dgm:constrLst>
              <dgm:ruleLst>
                <dgm:rule type="primFontSz" val="13" fact="NaN" max="NaN"/>
              </dgm:ruleLst>
            </dgm:layoutNode>
            <dgm:layoutNode name="arrow" styleLbl="alignNode1">
              <dgm:alg type="sp"/>
              <dgm:shape xmlns:r="http://schemas.openxmlformats.org/officeDocument/2006/relationships" rot="180" type="upArrowCallout" r:blip="">
                <dgm:adjLst>
                  <dgm:adj idx="1" val="0.05"/>
                  <dgm:adj idx="2" val="0.1"/>
                  <dgm:adj idx="3" val="0.15"/>
                </dgm:adjLst>
              </dgm:shape>
              <dgm:presOf axis="self"/>
              <dgm:constrLst/>
              <dgm:ruleLst/>
            </dgm:layoutNode>
            <dgm:layoutNode name="descendantArrow" styleLbl="bgAccFollowNode1">
              <dgm:alg type="tx">
                <dgm:param type="stBulletLvl" val="0"/>
                <dgm:param type="parTxLTRAlign" val="l"/>
              </dgm:alg>
              <dgm:shape xmlns:r="http://schemas.openxmlformats.org/officeDocument/2006/relationships" type="rect" r:blip="">
                <dgm:adjLst/>
              </dgm:shape>
              <dgm:presOf axis="des" ptType="node"/>
              <dgm:constrLst>
                <dgm:constr type="tMarg" refType="primFontSz"/>
                <dgm:constr type="bMarg" refType="primFontSz"/>
                <dgm:constr type="lMarg" refType="w" fact="0.0575"/>
                <dgm:constr type="rMarg" refType="w" fact="0.0575"/>
              </dgm:constrLst>
              <dgm:ruleLst>
                <dgm:rule type="primFontSz" val="11" fact="NaN" max="NaN"/>
              </dgm:ruleLst>
            </dgm:layoutNod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19.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CF67937-71EE-2E40-8930-C43612F7F14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4" name="Footer Placeholder 3">
            <a:extLst>
              <a:ext uri="{FF2B5EF4-FFF2-40B4-BE49-F238E27FC236}">
                <a16:creationId xmlns:a16="http://schemas.microsoft.com/office/drawing/2014/main" id="{ECB0E328-65A8-6B4F-9EF6-C5128DED21E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85BD4108-5533-5540-8846-3092E2C7CF3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625F66B-C815-8849-811C-F1A4AB94F66D}" type="slidenum">
              <a:rPr lang="en-US" smtClean="0"/>
              <a:t>‹#›</a:t>
            </a:fld>
            <a:endParaRPr lang="en-US"/>
          </a:p>
        </p:txBody>
      </p:sp>
    </p:spTree>
    <p:extLst>
      <p:ext uri="{BB962C8B-B14F-4D97-AF65-F5344CB8AC3E}">
        <p14:creationId xmlns:p14="http://schemas.microsoft.com/office/powerpoint/2010/main" val="189391021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A323134-CEB1-9C43-B6DE-74B10BFB1C0A}" type="datetimeFigureOut">
              <a:rPr lang="en-US" smtClean="0"/>
              <a:t>8/2/2021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3F17A60-5211-564C-AE51-C5EE6D827C53}" type="slidenum">
              <a:rPr lang="en-US" smtClean="0"/>
              <a:t>‹#›</a:t>
            </a:fld>
            <a:endParaRPr lang="en-US"/>
          </a:p>
        </p:txBody>
      </p:sp>
    </p:spTree>
    <p:extLst>
      <p:ext uri="{BB962C8B-B14F-4D97-AF65-F5344CB8AC3E}">
        <p14:creationId xmlns:p14="http://schemas.microsoft.com/office/powerpoint/2010/main" val="18527173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dev.azure.com/ava-continuous-learning/DevOps%20Practitioner%20NA/_queries/query/169d701a-6c67-4c04-b025-42c749246ab6/"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been short on time at the end of each session so I figured we would open at the start today with a little Q&amp;A.</a:t>
            </a:r>
          </a:p>
          <a:p>
            <a:endParaRPr lang="en-US" dirty="0"/>
          </a:p>
          <a:p>
            <a:endParaRPr lang="en-US" dirty="0">
              <a:hlinkClick r:id="rId3"/>
            </a:endParaRPr>
          </a:p>
          <a:p>
            <a:r>
              <a:rPr lang="en-US" dirty="0">
                <a:hlinkClick r:id="rId3"/>
              </a:rPr>
              <a:t>Questions - All - Boards (azure.com)</a:t>
            </a:r>
            <a:endParaRPr lang="en-US" dirty="0"/>
          </a:p>
          <a:p>
            <a:endParaRPr lang="en-US" dirty="0"/>
          </a:p>
          <a:p>
            <a:endParaRPr lang="en-US" dirty="0"/>
          </a:p>
          <a:p>
            <a:endParaRPr lang="en-US" dirty="0"/>
          </a:p>
          <a:p>
            <a:r>
              <a:rPr lang="en-US"/>
              <a:t>https://docs.microsoft.com/en-us/azure/devops/test/run-automated-tests-from-test-hub?view=azure-devops</a:t>
            </a:r>
            <a:endParaRPr lang="en-US" dirty="0"/>
          </a:p>
        </p:txBody>
      </p:sp>
      <p:sp>
        <p:nvSpPr>
          <p:cNvPr id="4" name="Slide Number Placeholder 3"/>
          <p:cNvSpPr>
            <a:spLocks noGrp="1"/>
          </p:cNvSpPr>
          <p:nvPr>
            <p:ph type="sldNum" sz="quarter" idx="5"/>
          </p:nvPr>
        </p:nvSpPr>
        <p:spPr/>
        <p:txBody>
          <a:bodyPr/>
          <a:lstStyle/>
          <a:p>
            <a:fld id="{83F17A60-5211-564C-AE51-C5EE6D827C53}" type="slidenum">
              <a:rPr lang="en-US" smtClean="0"/>
              <a:t>3</a:t>
            </a:fld>
            <a:endParaRPr lang="en-US"/>
          </a:p>
        </p:txBody>
      </p:sp>
    </p:spTree>
    <p:extLst>
      <p:ext uri="{BB962C8B-B14F-4D97-AF65-F5344CB8AC3E}">
        <p14:creationId xmlns:p14="http://schemas.microsoft.com/office/powerpoint/2010/main" val="39730486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References: https://docs.microsoft.com/en-us/learn/modules/run-functional-tests-azure-pipelines/</a:t>
            </a:r>
            <a:endParaRPr lang="en-CA"/>
          </a:p>
        </p:txBody>
      </p:sp>
      <p:sp>
        <p:nvSpPr>
          <p:cNvPr id="4" name="Slide Number Placeholder 3"/>
          <p:cNvSpPr>
            <a:spLocks noGrp="1"/>
          </p:cNvSpPr>
          <p:nvPr>
            <p:ph type="sldNum" sz="quarter" idx="5"/>
          </p:nvPr>
        </p:nvSpPr>
        <p:spPr/>
        <p:txBody>
          <a:bodyPr/>
          <a:lstStyle/>
          <a:p>
            <a:fld id="{83F17A60-5211-564C-AE51-C5EE6D827C53}" type="slidenum">
              <a:rPr lang="en-US" smtClean="0"/>
              <a:t>19</a:t>
            </a:fld>
            <a:endParaRPr lang="en-US"/>
          </a:p>
        </p:txBody>
      </p:sp>
    </p:spTree>
    <p:extLst>
      <p:ext uri="{BB962C8B-B14F-4D97-AF65-F5344CB8AC3E}">
        <p14:creationId xmlns:p14="http://schemas.microsoft.com/office/powerpoint/2010/main" val="10607991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References: https://docs.microsoft.com/en-us/learn/modules/run-functional-tests-azure-pipelines/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https://avanade.sharepoint.com/sites/QAAcademy</a:t>
            </a:r>
          </a:p>
        </p:txBody>
      </p:sp>
      <p:sp>
        <p:nvSpPr>
          <p:cNvPr id="4" name="Slide Number Placeholder 3"/>
          <p:cNvSpPr>
            <a:spLocks noGrp="1"/>
          </p:cNvSpPr>
          <p:nvPr>
            <p:ph type="sldNum" sz="quarter" idx="5"/>
          </p:nvPr>
        </p:nvSpPr>
        <p:spPr/>
        <p:txBody>
          <a:bodyPr/>
          <a:lstStyle/>
          <a:p>
            <a:fld id="{83F17A60-5211-564C-AE51-C5EE6D827C53}" type="slidenum">
              <a:rPr lang="en-US" smtClean="0"/>
              <a:t>20</a:t>
            </a:fld>
            <a:endParaRPr lang="en-US"/>
          </a:p>
        </p:txBody>
      </p:sp>
    </p:spTree>
    <p:extLst>
      <p:ext uri="{BB962C8B-B14F-4D97-AF65-F5344CB8AC3E}">
        <p14:creationId xmlns:p14="http://schemas.microsoft.com/office/powerpoint/2010/main" val="1673699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References: https://docs.microsoft.com/en-us/learn/modules/run-functional-tests-azure-pipelines/</a:t>
            </a:r>
            <a:endParaRPr lang="en-CA"/>
          </a:p>
        </p:txBody>
      </p:sp>
      <p:sp>
        <p:nvSpPr>
          <p:cNvPr id="4" name="Slide Number Placeholder 3"/>
          <p:cNvSpPr>
            <a:spLocks noGrp="1"/>
          </p:cNvSpPr>
          <p:nvPr>
            <p:ph type="sldNum" sz="quarter" idx="5"/>
          </p:nvPr>
        </p:nvSpPr>
        <p:spPr/>
        <p:txBody>
          <a:bodyPr/>
          <a:lstStyle/>
          <a:p>
            <a:fld id="{83F17A60-5211-564C-AE51-C5EE6D827C53}" type="slidenum">
              <a:rPr lang="en-US" smtClean="0"/>
              <a:t>21</a:t>
            </a:fld>
            <a:endParaRPr lang="en-US"/>
          </a:p>
        </p:txBody>
      </p:sp>
    </p:spTree>
    <p:extLst>
      <p:ext uri="{BB962C8B-B14F-4D97-AF65-F5344CB8AC3E}">
        <p14:creationId xmlns:p14="http://schemas.microsoft.com/office/powerpoint/2010/main" val="39217315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References: https://docs.microsoft.com/en-us/learn/modules/run-functional-tests-azure-pipelines/</a:t>
            </a:r>
            <a:endParaRPr lang="en-CA"/>
          </a:p>
        </p:txBody>
      </p:sp>
      <p:sp>
        <p:nvSpPr>
          <p:cNvPr id="4" name="Slide Number Placeholder 3"/>
          <p:cNvSpPr>
            <a:spLocks noGrp="1"/>
          </p:cNvSpPr>
          <p:nvPr>
            <p:ph type="sldNum" sz="quarter" idx="5"/>
          </p:nvPr>
        </p:nvSpPr>
        <p:spPr/>
        <p:txBody>
          <a:bodyPr/>
          <a:lstStyle/>
          <a:p>
            <a:fld id="{83F17A60-5211-564C-AE51-C5EE6D827C53}" type="slidenum">
              <a:rPr lang="en-US" smtClean="0"/>
              <a:t>22</a:t>
            </a:fld>
            <a:endParaRPr lang="en-US"/>
          </a:p>
        </p:txBody>
      </p:sp>
    </p:spTree>
    <p:extLst>
      <p:ext uri="{BB962C8B-B14F-4D97-AF65-F5344CB8AC3E}">
        <p14:creationId xmlns:p14="http://schemas.microsoft.com/office/powerpoint/2010/main" val="1105179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References: </a:t>
            </a:r>
          </a:p>
          <a:p>
            <a:r>
              <a:rPr lang="en-US"/>
              <a:t>https://docs.microsoft.com/en-us/learn/modules/run-functional-tests-azure-pipelines/2-what-is-functional-testing</a:t>
            </a:r>
          </a:p>
          <a:p>
            <a:r>
              <a:rPr lang="en-CA"/>
              <a:t>https://docs.microsoft.com/en-us/learn/modules/run-functional-tests-azure-pipelines/4-plan-ui-tests</a:t>
            </a:r>
          </a:p>
        </p:txBody>
      </p:sp>
      <p:sp>
        <p:nvSpPr>
          <p:cNvPr id="4" name="Slide Number Placeholder 3"/>
          <p:cNvSpPr>
            <a:spLocks noGrp="1"/>
          </p:cNvSpPr>
          <p:nvPr>
            <p:ph type="sldNum" sz="quarter" idx="5"/>
          </p:nvPr>
        </p:nvSpPr>
        <p:spPr/>
        <p:txBody>
          <a:bodyPr/>
          <a:lstStyle/>
          <a:p>
            <a:fld id="{83F17A60-5211-564C-AE51-C5EE6D827C53}" type="slidenum">
              <a:rPr lang="en-US" smtClean="0"/>
              <a:t>23</a:t>
            </a:fld>
            <a:endParaRPr lang="en-US"/>
          </a:p>
        </p:txBody>
      </p:sp>
    </p:spTree>
    <p:extLst>
      <p:ext uri="{BB962C8B-B14F-4D97-AF65-F5344CB8AC3E}">
        <p14:creationId xmlns:p14="http://schemas.microsoft.com/office/powerpoint/2010/main" val="30029262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References: </a:t>
            </a:r>
          </a:p>
          <a:p>
            <a:r>
              <a:rPr lang="en-CA"/>
              <a:t>https://docs.microsoft.com/en-us/learn/modules/run-functional-tests-azure-pipelines/4-plan-ui-tests</a:t>
            </a:r>
          </a:p>
          <a:p>
            <a:endParaRPr lang="en-CA"/>
          </a:p>
        </p:txBody>
      </p:sp>
      <p:sp>
        <p:nvSpPr>
          <p:cNvPr id="4" name="Slide Number Placeholder 3"/>
          <p:cNvSpPr>
            <a:spLocks noGrp="1"/>
          </p:cNvSpPr>
          <p:nvPr>
            <p:ph type="sldNum" sz="quarter" idx="5"/>
          </p:nvPr>
        </p:nvSpPr>
        <p:spPr/>
        <p:txBody>
          <a:bodyPr/>
          <a:lstStyle/>
          <a:p>
            <a:fld id="{83F17A60-5211-564C-AE51-C5EE6D827C53}" type="slidenum">
              <a:rPr lang="en-US" smtClean="0"/>
              <a:t>24</a:t>
            </a:fld>
            <a:endParaRPr lang="en-US"/>
          </a:p>
        </p:txBody>
      </p:sp>
    </p:spTree>
    <p:extLst>
      <p:ext uri="{BB962C8B-B14F-4D97-AF65-F5344CB8AC3E}">
        <p14:creationId xmlns:p14="http://schemas.microsoft.com/office/powerpoint/2010/main" val="11970916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References: </a:t>
            </a:r>
          </a:p>
          <a:p>
            <a:r>
              <a:rPr lang="en-CA" dirty="0"/>
              <a:t>https://docs.microsoft.com/en-us/learn/modules/run-functional-tests-azure-pipelines/4-plan-ui-tests</a:t>
            </a:r>
          </a:p>
          <a:p>
            <a:endParaRPr lang="en-CA" dirty="0"/>
          </a:p>
          <a:p>
            <a:r>
              <a:rPr lang="en-CA" dirty="0"/>
              <a:t>https://docs.microsoft.com/en-us/visualstudio/test/configure-unit-tests-by-using-a-dot-runsettings-file?view=vs-2019</a:t>
            </a:r>
          </a:p>
          <a:p>
            <a:endParaRPr lang="en-CA" dirty="0"/>
          </a:p>
          <a:p>
            <a:r>
              <a:rPr lang="en-CA" dirty="0"/>
              <a:t>To be able to run Selenium tests locally:</a:t>
            </a:r>
          </a:p>
          <a:p>
            <a:pPr marL="171450" indent="-171450">
              <a:buFont typeface="Arial" panose="020B0604020202020204" pitchFamily="34" charset="0"/>
              <a:buChar char="•"/>
            </a:pPr>
            <a:r>
              <a:rPr lang="en-CA" dirty="0"/>
              <a:t>download the driver https://chromedriver.chromium.org/downloads</a:t>
            </a:r>
          </a:p>
          <a:p>
            <a:pPr marL="171450" indent="-171450">
              <a:buFont typeface="Arial" panose="020B0604020202020204" pitchFamily="34" charset="0"/>
              <a:buChar char="•"/>
            </a:pPr>
            <a:r>
              <a:rPr lang="en-CA" dirty="0"/>
              <a:t>save ChromeDriver.exe at same location as Chrome.exe</a:t>
            </a:r>
          </a:p>
          <a:p>
            <a:pPr marL="171450" indent="-171450">
              <a:buFont typeface="Arial" panose="020B0604020202020204" pitchFamily="34" charset="0"/>
              <a:buChar char="•"/>
            </a:pPr>
            <a:r>
              <a:rPr lang="en-CA" dirty="0"/>
              <a:t>add C:\Program Files\Google\Chrome\Application to PATH environment variable. </a:t>
            </a:r>
          </a:p>
          <a:p>
            <a:pPr marL="171450" indent="-171450">
              <a:buFont typeface="Arial" panose="020B0604020202020204" pitchFamily="34" charset="0"/>
              <a:buChar char="•"/>
            </a:pPr>
            <a:r>
              <a:rPr lang="en-CA" dirty="0"/>
              <a:t>Then this should work: </a:t>
            </a:r>
            <a:r>
              <a:rPr lang="en-CA" sz="1800" dirty="0">
                <a:solidFill>
                  <a:srgbClr val="000000"/>
                </a:solidFill>
                <a:latin typeface="Consolas" panose="020B0609020204030204" pitchFamily="49" charset="0"/>
              </a:rPr>
              <a:t>driver = </a:t>
            </a:r>
            <a:r>
              <a:rPr lang="en-CA" sz="1800" dirty="0">
                <a:solidFill>
                  <a:srgbClr val="0000FF"/>
                </a:solidFill>
                <a:latin typeface="Consolas" panose="020B0609020204030204" pitchFamily="49" charset="0"/>
              </a:rPr>
              <a:t>new</a:t>
            </a:r>
            <a:r>
              <a:rPr lang="en-CA" sz="1800" dirty="0">
                <a:solidFill>
                  <a:srgbClr val="000000"/>
                </a:solidFill>
                <a:latin typeface="Consolas" panose="020B0609020204030204" pitchFamily="49" charset="0"/>
              </a:rPr>
              <a:t> </a:t>
            </a:r>
            <a:r>
              <a:rPr lang="en-CA" sz="1800" dirty="0" err="1">
                <a:solidFill>
                  <a:srgbClr val="000000"/>
                </a:solidFill>
                <a:latin typeface="Consolas" panose="020B0609020204030204" pitchFamily="49" charset="0"/>
              </a:rPr>
              <a:t>ChromeDriver</a:t>
            </a:r>
            <a:r>
              <a:rPr lang="en-CA" sz="1800" dirty="0">
                <a:solidFill>
                  <a:srgbClr val="000000"/>
                </a:solidFill>
                <a:latin typeface="Consolas" panose="020B0609020204030204" pitchFamily="49" charset="0"/>
              </a:rPr>
              <a:t>(); </a:t>
            </a:r>
            <a:endParaRPr lang="en-CA" dirty="0"/>
          </a:p>
        </p:txBody>
      </p:sp>
      <p:sp>
        <p:nvSpPr>
          <p:cNvPr id="4" name="Slide Number Placeholder 3"/>
          <p:cNvSpPr>
            <a:spLocks noGrp="1"/>
          </p:cNvSpPr>
          <p:nvPr>
            <p:ph type="sldNum" sz="quarter" idx="5"/>
          </p:nvPr>
        </p:nvSpPr>
        <p:spPr/>
        <p:txBody>
          <a:bodyPr/>
          <a:lstStyle/>
          <a:p>
            <a:fld id="{83F17A60-5211-564C-AE51-C5EE6D827C53}" type="slidenum">
              <a:rPr lang="en-US" smtClean="0"/>
              <a:t>26</a:t>
            </a:fld>
            <a:endParaRPr lang="en-US"/>
          </a:p>
        </p:txBody>
      </p:sp>
    </p:spTree>
    <p:extLst>
      <p:ext uri="{BB962C8B-B14F-4D97-AF65-F5344CB8AC3E}">
        <p14:creationId xmlns:p14="http://schemas.microsoft.com/office/powerpoint/2010/main" val="21744417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References: </a:t>
            </a:r>
          </a:p>
          <a:p>
            <a:r>
              <a:rPr lang="en-CA"/>
              <a:t>https://docs.microsoft.com/en-us/learn/modules/run-functional-tests-azure-pipelines/4-plan-ui-tests</a:t>
            </a:r>
          </a:p>
          <a:p>
            <a:endParaRPr lang="en-CA"/>
          </a:p>
          <a:p>
            <a:r>
              <a:rPr lang="en-CA"/>
              <a:t>https://docs.microsoft.com/en-us/visualstudio/test/configure-unit-tests-by-using-a-dot-runsettings-file?view=vs-2019</a:t>
            </a:r>
          </a:p>
          <a:p>
            <a:endParaRPr lang="en-CA"/>
          </a:p>
          <a:p>
            <a:r>
              <a:rPr lang="en-CA"/>
              <a:t>To be able to run Selenium tests locally:</a:t>
            </a:r>
          </a:p>
          <a:p>
            <a:pPr marL="171450" indent="-171450">
              <a:buFont typeface="Arial" panose="020B0604020202020204" pitchFamily="34" charset="0"/>
              <a:buChar char="•"/>
            </a:pPr>
            <a:r>
              <a:rPr lang="en-CA"/>
              <a:t>download the driver https://chromedriver.chromium.org/downloads</a:t>
            </a:r>
          </a:p>
          <a:p>
            <a:pPr marL="171450" indent="-171450">
              <a:buFont typeface="Arial" panose="020B0604020202020204" pitchFamily="34" charset="0"/>
              <a:buChar char="•"/>
            </a:pPr>
            <a:r>
              <a:rPr lang="en-CA"/>
              <a:t>save ChromeDriver.exe at same location as Chrome.exe</a:t>
            </a:r>
          </a:p>
          <a:p>
            <a:pPr marL="171450" indent="-171450">
              <a:buFont typeface="Arial" panose="020B0604020202020204" pitchFamily="34" charset="0"/>
              <a:buChar char="•"/>
            </a:pPr>
            <a:r>
              <a:rPr lang="en-CA"/>
              <a:t>add C:\Program Files\Google\Chrome\Application to PATH environment variable. </a:t>
            </a:r>
          </a:p>
          <a:p>
            <a:pPr marL="171450" indent="-171450">
              <a:buFont typeface="Arial" panose="020B0604020202020204" pitchFamily="34" charset="0"/>
              <a:buChar char="•"/>
            </a:pPr>
            <a:r>
              <a:rPr lang="en-CA"/>
              <a:t>Then this should work: </a:t>
            </a:r>
            <a:r>
              <a:rPr lang="en-CA" sz="1800">
                <a:solidFill>
                  <a:srgbClr val="000000"/>
                </a:solidFill>
                <a:latin typeface="Consolas" panose="020B0609020204030204" pitchFamily="49" charset="0"/>
              </a:rPr>
              <a:t>driver = </a:t>
            </a:r>
            <a:r>
              <a:rPr lang="en-CA" sz="1800">
                <a:solidFill>
                  <a:srgbClr val="0000FF"/>
                </a:solidFill>
                <a:latin typeface="Consolas" panose="020B0609020204030204" pitchFamily="49" charset="0"/>
              </a:rPr>
              <a:t>new</a:t>
            </a:r>
            <a:r>
              <a:rPr lang="en-CA" sz="1800">
                <a:solidFill>
                  <a:srgbClr val="000000"/>
                </a:solidFill>
                <a:latin typeface="Consolas" panose="020B0609020204030204" pitchFamily="49" charset="0"/>
              </a:rPr>
              <a:t> </a:t>
            </a:r>
            <a:r>
              <a:rPr lang="en-CA" sz="1800" err="1">
                <a:solidFill>
                  <a:srgbClr val="000000"/>
                </a:solidFill>
                <a:latin typeface="Consolas" panose="020B0609020204030204" pitchFamily="49" charset="0"/>
              </a:rPr>
              <a:t>ChromeDriver</a:t>
            </a:r>
            <a:r>
              <a:rPr lang="en-CA" sz="1800">
                <a:solidFill>
                  <a:srgbClr val="000000"/>
                </a:solidFill>
                <a:latin typeface="Consolas" panose="020B0609020204030204" pitchFamily="49" charset="0"/>
              </a:rPr>
              <a:t>(); </a:t>
            </a:r>
            <a:endParaRPr lang="en-CA"/>
          </a:p>
        </p:txBody>
      </p:sp>
      <p:sp>
        <p:nvSpPr>
          <p:cNvPr id="4" name="Slide Number Placeholder 3"/>
          <p:cNvSpPr>
            <a:spLocks noGrp="1"/>
          </p:cNvSpPr>
          <p:nvPr>
            <p:ph type="sldNum" sz="quarter" idx="5"/>
          </p:nvPr>
        </p:nvSpPr>
        <p:spPr/>
        <p:txBody>
          <a:bodyPr/>
          <a:lstStyle/>
          <a:p>
            <a:fld id="{83F17A60-5211-564C-AE51-C5EE6D827C53}" type="slidenum">
              <a:rPr lang="en-US" smtClean="0"/>
              <a:t>27</a:t>
            </a:fld>
            <a:endParaRPr lang="en-US"/>
          </a:p>
        </p:txBody>
      </p:sp>
    </p:spTree>
    <p:extLst>
      <p:ext uri="{BB962C8B-B14F-4D97-AF65-F5344CB8AC3E}">
        <p14:creationId xmlns:p14="http://schemas.microsoft.com/office/powerpoint/2010/main" val="28687730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83F17A60-5211-564C-AE51-C5EE6D827C53}" type="slidenum">
              <a:rPr lang="en-US" smtClean="0"/>
              <a:t>28</a:t>
            </a:fld>
            <a:endParaRPr lang="en-US"/>
          </a:p>
        </p:txBody>
      </p:sp>
    </p:spTree>
    <p:extLst>
      <p:ext uri="{BB962C8B-B14F-4D97-AF65-F5344CB8AC3E}">
        <p14:creationId xmlns:p14="http://schemas.microsoft.com/office/powerpoint/2010/main" val="603043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References: https://docs.microsoft.com/en-us/learn/modules/run-non-functional-tests-azure-pipelines/</a:t>
            </a:r>
          </a:p>
          <a:p>
            <a:endParaRPr lang="en-US" dirty="0"/>
          </a:p>
          <a:p>
            <a:r>
              <a:rPr lang="en-US" dirty="0"/>
              <a:t>Non-functional tests check for the “</a:t>
            </a:r>
            <a:r>
              <a:rPr lang="en-US" dirty="0" err="1"/>
              <a:t>ities</a:t>
            </a:r>
            <a:r>
              <a:rPr lang="en-US" dirty="0"/>
              <a:t>”</a:t>
            </a:r>
            <a:endParaRPr lang="en-CA" dirty="0"/>
          </a:p>
        </p:txBody>
      </p:sp>
      <p:sp>
        <p:nvSpPr>
          <p:cNvPr id="4" name="Slide Number Placeholder 3"/>
          <p:cNvSpPr>
            <a:spLocks noGrp="1"/>
          </p:cNvSpPr>
          <p:nvPr>
            <p:ph type="sldNum" sz="quarter" idx="5"/>
          </p:nvPr>
        </p:nvSpPr>
        <p:spPr/>
        <p:txBody>
          <a:bodyPr/>
          <a:lstStyle/>
          <a:p>
            <a:fld id="{83F17A60-5211-564C-AE51-C5EE6D827C53}" type="slidenum">
              <a:rPr lang="en-US" smtClean="0"/>
              <a:t>29</a:t>
            </a:fld>
            <a:endParaRPr lang="en-US"/>
          </a:p>
        </p:txBody>
      </p:sp>
    </p:spTree>
    <p:extLst>
      <p:ext uri="{BB962C8B-B14F-4D97-AF65-F5344CB8AC3E}">
        <p14:creationId xmlns:p14="http://schemas.microsoft.com/office/powerpoint/2010/main" val="9877047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https://dev.azure.com/ava-continuous-learning/DevOps%20Practitioner%20NA/_queries/query/b52283c4-2f71-4cd3-b90d-47271e1c6ad5/</a:t>
            </a:r>
          </a:p>
          <a:p>
            <a:endParaRPr lang="en-US" dirty="0"/>
          </a:p>
          <a:p>
            <a:pPr marL="171450" indent="-171450">
              <a:buFont typeface="Arial" panose="020B0604020202020204" pitchFamily="34" charset="0"/>
              <a:buChar char="•"/>
            </a:pPr>
            <a:r>
              <a:rPr lang="en-US" dirty="0"/>
              <a:t>Demonstrate State Change</a:t>
            </a:r>
          </a:p>
          <a:p>
            <a:pPr marL="171450" indent="-171450">
              <a:buFont typeface="Arial" panose="020B0604020202020204" pitchFamily="34" charset="0"/>
              <a:buChar char="•"/>
            </a:pPr>
            <a:r>
              <a:rPr lang="en-US" dirty="0"/>
              <a:t>Adding supporting questions</a:t>
            </a:r>
          </a:p>
          <a:p>
            <a:endParaRPr lang="en-US" dirty="0"/>
          </a:p>
          <a:p>
            <a:r>
              <a:rPr lang="en-US" dirty="0"/>
              <a:t>We are going to take five minutes at the start of this session to reflect on our learning objectives.  I would like each you have to take these first five minutes and refine what you have entered at the start of the course.  Please note that we have gone through and added tags to your learning objectives to group them.  As part of this refinement activity, we would like you to check the title, add a description, and start putting in an acceptance criteria that describes to your best ability what you needs to be covered to satisfy that learning objective.</a:t>
            </a:r>
          </a:p>
          <a:p>
            <a:endParaRPr lang="en-US" dirty="0"/>
          </a:p>
          <a:p>
            <a:r>
              <a:rPr lang="en-US" dirty="0"/>
              <a:t>Also, if you have new objectives please add them, and last if we have covered or actively covering your learning objective, please update the status.</a:t>
            </a:r>
          </a:p>
        </p:txBody>
      </p:sp>
      <p:sp>
        <p:nvSpPr>
          <p:cNvPr id="4" name="Slide Number Placeholder 3"/>
          <p:cNvSpPr>
            <a:spLocks noGrp="1"/>
          </p:cNvSpPr>
          <p:nvPr>
            <p:ph type="sldNum" sz="quarter" idx="5"/>
          </p:nvPr>
        </p:nvSpPr>
        <p:spPr/>
        <p:txBody>
          <a:bodyPr/>
          <a:lstStyle/>
          <a:p>
            <a:fld id="{83F17A60-5211-564C-AE51-C5EE6D827C53}" type="slidenum">
              <a:rPr lang="en-US" smtClean="0"/>
              <a:t>5</a:t>
            </a:fld>
            <a:endParaRPr lang="en-US"/>
          </a:p>
        </p:txBody>
      </p:sp>
    </p:spTree>
    <p:extLst>
      <p:ext uri="{BB962C8B-B14F-4D97-AF65-F5344CB8AC3E}">
        <p14:creationId xmlns:p14="http://schemas.microsoft.com/office/powerpoint/2010/main" val="34411851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References: https://docs.microsoft.com/en-us/learn/modules/run-non-functional-tests-azure-pipelines/</a:t>
            </a:r>
            <a:endParaRPr lang="en-CA"/>
          </a:p>
        </p:txBody>
      </p:sp>
      <p:sp>
        <p:nvSpPr>
          <p:cNvPr id="4" name="Slide Number Placeholder 3"/>
          <p:cNvSpPr>
            <a:spLocks noGrp="1"/>
          </p:cNvSpPr>
          <p:nvPr>
            <p:ph type="sldNum" sz="quarter" idx="5"/>
          </p:nvPr>
        </p:nvSpPr>
        <p:spPr/>
        <p:txBody>
          <a:bodyPr/>
          <a:lstStyle/>
          <a:p>
            <a:fld id="{83F17A60-5211-564C-AE51-C5EE6D827C53}" type="slidenum">
              <a:rPr lang="en-US" smtClean="0"/>
              <a:t>30</a:t>
            </a:fld>
            <a:endParaRPr lang="en-US"/>
          </a:p>
        </p:txBody>
      </p:sp>
    </p:spTree>
    <p:extLst>
      <p:ext uri="{BB962C8B-B14F-4D97-AF65-F5344CB8AC3E}">
        <p14:creationId xmlns:p14="http://schemas.microsoft.com/office/powerpoint/2010/main" val="413126287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References: https://docs.microsoft.com/en-us/learn/modules/run-non-functional-tests-azure-pipelines/</a:t>
            </a:r>
            <a:endParaRPr lang="en-CA"/>
          </a:p>
        </p:txBody>
      </p:sp>
      <p:sp>
        <p:nvSpPr>
          <p:cNvPr id="4" name="Slide Number Placeholder 3"/>
          <p:cNvSpPr>
            <a:spLocks noGrp="1"/>
          </p:cNvSpPr>
          <p:nvPr>
            <p:ph type="sldNum" sz="quarter" idx="5"/>
          </p:nvPr>
        </p:nvSpPr>
        <p:spPr/>
        <p:txBody>
          <a:bodyPr/>
          <a:lstStyle/>
          <a:p>
            <a:fld id="{83F17A60-5211-564C-AE51-C5EE6D827C53}" type="slidenum">
              <a:rPr lang="en-US" smtClean="0"/>
              <a:t>31</a:t>
            </a:fld>
            <a:endParaRPr lang="en-US"/>
          </a:p>
        </p:txBody>
      </p:sp>
    </p:spTree>
    <p:extLst>
      <p:ext uri="{BB962C8B-B14F-4D97-AF65-F5344CB8AC3E}">
        <p14:creationId xmlns:p14="http://schemas.microsoft.com/office/powerpoint/2010/main" val="37900374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References: https://docs.microsoft.com/en-us/learn/modules/run-non-functional-tests-azure-pipelines/</a:t>
            </a:r>
            <a:endParaRPr lang="en-CA"/>
          </a:p>
        </p:txBody>
      </p:sp>
      <p:sp>
        <p:nvSpPr>
          <p:cNvPr id="4" name="Slide Number Placeholder 3"/>
          <p:cNvSpPr>
            <a:spLocks noGrp="1"/>
          </p:cNvSpPr>
          <p:nvPr>
            <p:ph type="sldNum" sz="quarter" idx="5"/>
          </p:nvPr>
        </p:nvSpPr>
        <p:spPr/>
        <p:txBody>
          <a:bodyPr/>
          <a:lstStyle/>
          <a:p>
            <a:fld id="{83F17A60-5211-564C-AE51-C5EE6D827C53}" type="slidenum">
              <a:rPr lang="en-US" smtClean="0"/>
              <a:t>32</a:t>
            </a:fld>
            <a:endParaRPr lang="en-US"/>
          </a:p>
        </p:txBody>
      </p:sp>
    </p:spTree>
    <p:extLst>
      <p:ext uri="{BB962C8B-B14F-4D97-AF65-F5344CB8AC3E}">
        <p14:creationId xmlns:p14="http://schemas.microsoft.com/office/powerpoint/2010/main" val="84224126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References: https://docs.microsoft.com/en-us/learn/modules/run-non-functional-tests-azure-pipelines/</a:t>
            </a:r>
            <a:endParaRPr lang="en-CA" dirty="0"/>
          </a:p>
        </p:txBody>
      </p:sp>
      <p:sp>
        <p:nvSpPr>
          <p:cNvPr id="4" name="Slide Number Placeholder 3"/>
          <p:cNvSpPr>
            <a:spLocks noGrp="1"/>
          </p:cNvSpPr>
          <p:nvPr>
            <p:ph type="sldNum" sz="quarter" idx="5"/>
          </p:nvPr>
        </p:nvSpPr>
        <p:spPr/>
        <p:txBody>
          <a:bodyPr/>
          <a:lstStyle/>
          <a:p>
            <a:fld id="{83F17A60-5211-564C-AE51-C5EE6D827C53}" type="slidenum">
              <a:rPr lang="en-US" smtClean="0"/>
              <a:t>33</a:t>
            </a:fld>
            <a:endParaRPr lang="en-US"/>
          </a:p>
        </p:txBody>
      </p:sp>
    </p:spTree>
    <p:extLst>
      <p:ext uri="{BB962C8B-B14F-4D97-AF65-F5344CB8AC3E}">
        <p14:creationId xmlns:p14="http://schemas.microsoft.com/office/powerpoint/2010/main" val="159240822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3F17A60-5211-564C-AE51-C5EE6D827C53}" type="slidenum">
              <a:rPr lang="en-US" smtClean="0"/>
              <a:t>34</a:t>
            </a:fld>
            <a:endParaRPr lang="en-US"/>
          </a:p>
        </p:txBody>
      </p:sp>
    </p:spTree>
    <p:extLst>
      <p:ext uri="{BB962C8B-B14F-4D97-AF65-F5344CB8AC3E}">
        <p14:creationId xmlns:p14="http://schemas.microsoft.com/office/powerpoint/2010/main" val="3659271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ct val="0"/>
              </a:spcBef>
              <a:spcAft>
                <a:spcPct val="0"/>
              </a:spcAft>
              <a:buClrTx/>
              <a:buSzTx/>
              <a:buFontTx/>
              <a:buNone/>
              <a:defRPr/>
            </a:pPr>
            <a:r>
              <a:rPr lang="en-US" sz="1200" b="0" i="0" kern="1200">
                <a:solidFill>
                  <a:schemeClr val="tx1"/>
                </a:solidFill>
                <a:effectLst/>
                <a:latin typeface="+mn-lt"/>
                <a:ea typeface="+mn-ea"/>
                <a:cs typeface="+mn-cs"/>
              </a:rPr>
              <a:t>https://www.visualstudio.com/learn/journey-cloud-cadence-lessons-learned-microsoft-developer-division/</a:t>
            </a:r>
          </a:p>
          <a:p>
            <a:pPr marL="0" marR="0" lvl="0" indent="0" algn="l" defTabSz="914400" rtl="0" eaLnBrk="1" fontAlgn="auto" latinLnBrk="0" hangingPunct="1">
              <a:lnSpc>
                <a:spcPct val="100000"/>
              </a:lnSpc>
              <a:spcBef>
                <a:spcPct val="0"/>
              </a:spcBef>
              <a:spcAft>
                <a:spcPct val="0"/>
              </a:spcAft>
              <a:buClrTx/>
              <a:buSzTx/>
              <a:buFontTx/>
              <a:buNone/>
              <a:defRPr/>
            </a:pPr>
            <a:endParaRPr lang="en-US" sz="1200" b="0" i="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ct val="0"/>
              </a:spcBef>
              <a:spcAft>
                <a:spcPct val="0"/>
              </a:spcAft>
              <a:buClrTx/>
              <a:buSzTx/>
              <a:buFontTx/>
              <a:buNone/>
              <a:defRPr/>
            </a:pPr>
            <a:r>
              <a:rPr lang="en-US" sz="1200" b="0" i="0" kern="1200">
                <a:solidFill>
                  <a:schemeClr val="tx1"/>
                </a:solidFill>
                <a:effectLst/>
                <a:latin typeface="+mn-lt"/>
                <a:ea typeface="+mn-ea"/>
                <a:cs typeface="+mn-cs"/>
              </a:rPr>
              <a:t>A tacit assumption of Agile was that the Product Owner was omniscient and could groom the backlog correctly. In contrast, when you run a high-reliability service, you can observe how customers are actually using its capabilities in near real-time. You can release frequently, experiment with improvements, measure, and ask customers how they perceive the changes. The data you collect becomes the basis for the next set of improvements you do. In this way, a DevOps product backlog is really a set of hypotheses that become experiments in the running software and allow a cycle of continuous feedback. DevOps grew from Agile based on four trends:</a:t>
            </a:r>
          </a:p>
          <a:p>
            <a:endParaRPr lang="en-US"/>
          </a:p>
          <a:p>
            <a:r>
              <a:rPr lang="en-US"/>
              <a:t>It isn’t just about failing fast (i.e. throwing poor quality out there because you will fail fast and fix it), it is around hypothesis testing and getting feedback.  With poor quality, the feedback on the hypothesis is compromised.</a:t>
            </a:r>
          </a:p>
        </p:txBody>
      </p:sp>
      <p:sp>
        <p:nvSpPr>
          <p:cNvPr id="4" name="Slide Number Placeholder 3"/>
          <p:cNvSpPr>
            <a:spLocks noGrp="1"/>
          </p:cNvSpPr>
          <p:nvPr>
            <p:ph type="sldNum" sz="quarter" idx="10"/>
          </p:nvPr>
        </p:nvSpPr>
        <p:spPr/>
        <p:txBody>
          <a:bodyPr/>
          <a:lstStyle/>
          <a:p>
            <a:fld id="{83F17A60-5211-564C-AE51-C5EE6D827C53}" type="slidenum">
              <a:rPr lang="en-US" smtClean="0"/>
              <a:t>35</a:t>
            </a:fld>
            <a:endParaRPr lang="en-US"/>
          </a:p>
        </p:txBody>
      </p:sp>
    </p:spTree>
    <p:extLst>
      <p:ext uri="{BB962C8B-B14F-4D97-AF65-F5344CB8AC3E}">
        <p14:creationId xmlns:p14="http://schemas.microsoft.com/office/powerpoint/2010/main" val="414084558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3F17A60-5211-564C-AE51-C5EE6D827C53}" type="slidenum">
              <a:rPr lang="en-US" smtClean="0"/>
              <a:t>36</a:t>
            </a:fld>
            <a:endParaRPr lang="en-US"/>
          </a:p>
        </p:txBody>
      </p:sp>
    </p:spTree>
    <p:extLst>
      <p:ext uri="{BB962C8B-B14F-4D97-AF65-F5344CB8AC3E}">
        <p14:creationId xmlns:p14="http://schemas.microsoft.com/office/powerpoint/2010/main" val="391009517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3F17A60-5211-564C-AE51-C5EE6D827C53}" type="slidenum">
              <a:rPr lang="en-US" smtClean="0"/>
              <a:t>37</a:t>
            </a:fld>
            <a:endParaRPr lang="en-US"/>
          </a:p>
        </p:txBody>
      </p:sp>
    </p:spTree>
    <p:extLst>
      <p:ext uri="{BB962C8B-B14F-4D97-AF65-F5344CB8AC3E}">
        <p14:creationId xmlns:p14="http://schemas.microsoft.com/office/powerpoint/2010/main" val="316408469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ct val="0"/>
              </a:spcBef>
              <a:spcAft>
                <a:spcPct val="0"/>
              </a:spcAft>
              <a:buClrTx/>
              <a:buSzTx/>
              <a:buFontTx/>
              <a:buNone/>
              <a:defRPr/>
            </a:pPr>
            <a:r>
              <a:rPr lang="en-GB"/>
              <a:t>* Source: Dr. Toufic Boubez, “</a:t>
            </a:r>
            <a:r>
              <a:rPr lang="en-GB" i="1"/>
              <a:t>Simple math for anomaly detection”</a:t>
            </a:r>
            <a:endParaRPr lang="en-GB"/>
          </a:p>
          <a:p>
            <a:endParaRPr lang="en-GB"/>
          </a:p>
        </p:txBody>
      </p:sp>
      <p:sp>
        <p:nvSpPr>
          <p:cNvPr id="4" name="Slide Number Placeholder 3"/>
          <p:cNvSpPr>
            <a:spLocks noGrp="1"/>
          </p:cNvSpPr>
          <p:nvPr>
            <p:ph type="sldNum" sz="quarter" idx="10"/>
          </p:nvPr>
        </p:nvSpPr>
        <p:spPr/>
        <p:txBody>
          <a:bodyPr/>
          <a:lstStyle/>
          <a:p>
            <a:fld id="{83F17A60-5211-564C-AE51-C5EE6D827C53}" type="slidenum">
              <a:rPr lang="en-US" smtClean="0"/>
              <a:t>38</a:t>
            </a:fld>
            <a:endParaRPr lang="en-US"/>
          </a:p>
        </p:txBody>
      </p:sp>
    </p:spTree>
    <p:extLst>
      <p:ext uri="{BB962C8B-B14F-4D97-AF65-F5344CB8AC3E}">
        <p14:creationId xmlns:p14="http://schemas.microsoft.com/office/powerpoint/2010/main" val="225812981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3F17A60-5211-564C-AE51-C5EE6D827C53}" type="slidenum">
              <a:rPr lang="en-US" smtClean="0"/>
              <a:t>39</a:t>
            </a:fld>
            <a:endParaRPr lang="en-US"/>
          </a:p>
        </p:txBody>
      </p:sp>
    </p:spTree>
    <p:extLst>
      <p:ext uri="{BB962C8B-B14F-4D97-AF65-F5344CB8AC3E}">
        <p14:creationId xmlns:p14="http://schemas.microsoft.com/office/powerpoint/2010/main" val="41400079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az</a:t>
            </a:r>
            <a:r>
              <a:rPr lang="en-US" dirty="0"/>
              <a:t> ad </a:t>
            </a:r>
            <a:r>
              <a:rPr lang="en-US" dirty="0" err="1"/>
              <a:t>sp</a:t>
            </a:r>
            <a:r>
              <a:rPr lang="en-US" dirty="0"/>
              <a:t> create-for-</a:t>
            </a:r>
            <a:r>
              <a:rPr lang="en-US" dirty="0" err="1"/>
              <a:t>rbac</a:t>
            </a:r>
            <a:r>
              <a:rPr lang="en-US" dirty="0"/>
              <a:t> --name "</a:t>
            </a:r>
            <a:r>
              <a:rPr lang="en-US" dirty="0" err="1"/>
              <a:t>azuredevops-sp-quickdemo</a:t>
            </a:r>
            <a:r>
              <a:rPr lang="en-US" dirty="0"/>
              <a:t>" --</a:t>
            </a:r>
            <a:r>
              <a:rPr lang="en-US" dirty="0" err="1"/>
              <a:t>sdk</a:t>
            </a:r>
            <a:r>
              <a:rPr lang="en-US" dirty="0"/>
              <a:t>-auth --role contributor --scopes /subscriptions/{47dd0713-55df-415d-8b71-33235027e415}</a:t>
            </a:r>
          </a:p>
        </p:txBody>
      </p:sp>
      <p:sp>
        <p:nvSpPr>
          <p:cNvPr id="4" name="Slide Number Placeholder 3"/>
          <p:cNvSpPr>
            <a:spLocks noGrp="1"/>
          </p:cNvSpPr>
          <p:nvPr>
            <p:ph type="sldNum" sz="quarter" idx="5"/>
          </p:nvPr>
        </p:nvSpPr>
        <p:spPr/>
        <p:txBody>
          <a:bodyPr/>
          <a:lstStyle/>
          <a:p>
            <a:fld id="{83F17A60-5211-564C-AE51-C5EE6D827C53}" type="slidenum">
              <a:rPr lang="en-US" smtClean="0"/>
              <a:t>6</a:t>
            </a:fld>
            <a:endParaRPr lang="en-US"/>
          </a:p>
        </p:txBody>
      </p:sp>
    </p:spTree>
    <p:extLst>
      <p:ext uri="{BB962C8B-B14F-4D97-AF65-F5344CB8AC3E}">
        <p14:creationId xmlns:p14="http://schemas.microsoft.com/office/powerpoint/2010/main" val="318794787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3F17A60-5211-564C-AE51-C5EE6D827C53}" type="slidenum">
              <a:rPr lang="en-US" smtClean="0"/>
              <a:t>40</a:t>
            </a:fld>
            <a:endParaRPr lang="en-US"/>
          </a:p>
        </p:txBody>
      </p:sp>
    </p:spTree>
    <p:extLst>
      <p:ext uri="{BB962C8B-B14F-4D97-AF65-F5344CB8AC3E}">
        <p14:creationId xmlns:p14="http://schemas.microsoft.com/office/powerpoint/2010/main" val="284620891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3F17A60-5211-564C-AE51-C5EE6D827C53}" type="slidenum">
              <a:rPr lang="en-US" smtClean="0"/>
              <a:t>41</a:t>
            </a:fld>
            <a:endParaRPr lang="en-US"/>
          </a:p>
        </p:txBody>
      </p:sp>
    </p:spTree>
    <p:extLst>
      <p:ext uri="{BB962C8B-B14F-4D97-AF65-F5344CB8AC3E}">
        <p14:creationId xmlns:p14="http://schemas.microsoft.com/office/powerpoint/2010/main" val="275980737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Reference:</a:t>
            </a:r>
          </a:p>
          <a:p>
            <a:endParaRPr lang="en-US" dirty="0"/>
          </a:p>
          <a:p>
            <a:r>
              <a:rPr lang="en-CA" dirty="0"/>
              <a:t>https://docs.microsoft.com/en-us/learn/modules/capture-application-logs-app-service/</a:t>
            </a:r>
          </a:p>
        </p:txBody>
      </p:sp>
      <p:sp>
        <p:nvSpPr>
          <p:cNvPr id="4" name="Slide Number Placeholder 3"/>
          <p:cNvSpPr>
            <a:spLocks noGrp="1"/>
          </p:cNvSpPr>
          <p:nvPr>
            <p:ph type="sldNum" sz="quarter" idx="5"/>
          </p:nvPr>
        </p:nvSpPr>
        <p:spPr/>
        <p:txBody>
          <a:bodyPr/>
          <a:lstStyle/>
          <a:p>
            <a:fld id="{83F17A60-5211-564C-AE51-C5EE6D827C53}" type="slidenum">
              <a:rPr lang="en-US" smtClean="0"/>
              <a:t>42</a:t>
            </a:fld>
            <a:endParaRPr lang="en-US"/>
          </a:p>
        </p:txBody>
      </p:sp>
    </p:spTree>
    <p:extLst>
      <p:ext uri="{BB962C8B-B14F-4D97-AF65-F5344CB8AC3E}">
        <p14:creationId xmlns:p14="http://schemas.microsoft.com/office/powerpoint/2010/main" val="266710328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Reference:</a:t>
            </a:r>
          </a:p>
          <a:p>
            <a:endParaRPr lang="en-US" dirty="0"/>
          </a:p>
          <a:p>
            <a:r>
              <a:rPr lang="en-US" dirty="0"/>
              <a:t>https://docs.microsoft.com/en-us/learn/modules/capture-application-logs-app-service/4-view-live-application-logging-activity-with-the-log-streaming-service</a:t>
            </a:r>
          </a:p>
        </p:txBody>
      </p:sp>
      <p:sp>
        <p:nvSpPr>
          <p:cNvPr id="4" name="Slide Number Placeholder 3"/>
          <p:cNvSpPr>
            <a:spLocks noGrp="1"/>
          </p:cNvSpPr>
          <p:nvPr>
            <p:ph type="sldNum" sz="quarter" idx="5"/>
          </p:nvPr>
        </p:nvSpPr>
        <p:spPr/>
        <p:txBody>
          <a:bodyPr/>
          <a:lstStyle/>
          <a:p>
            <a:fld id="{83F17A60-5211-564C-AE51-C5EE6D827C53}" type="slidenum">
              <a:rPr lang="en-US" smtClean="0"/>
              <a:t>53</a:t>
            </a:fld>
            <a:endParaRPr lang="en-US"/>
          </a:p>
        </p:txBody>
      </p:sp>
    </p:spTree>
    <p:extLst>
      <p:ext uri="{BB962C8B-B14F-4D97-AF65-F5344CB8AC3E}">
        <p14:creationId xmlns:p14="http://schemas.microsoft.com/office/powerpoint/2010/main" val="349065782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83F17A60-5211-564C-AE51-C5EE6D827C53}" type="slidenum">
              <a:rPr lang="en-US" smtClean="0"/>
              <a:t>56</a:t>
            </a:fld>
            <a:endParaRPr lang="en-US"/>
          </a:p>
        </p:txBody>
      </p:sp>
    </p:spTree>
    <p:extLst>
      <p:ext uri="{BB962C8B-B14F-4D97-AF65-F5344CB8AC3E}">
        <p14:creationId xmlns:p14="http://schemas.microsoft.com/office/powerpoint/2010/main" val="191344768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References: </a:t>
            </a:r>
          </a:p>
          <a:p>
            <a:endParaRPr lang="en-US" dirty="0"/>
          </a:p>
          <a:p>
            <a:r>
              <a:rPr lang="en-CA" dirty="0"/>
              <a:t>https://docs.microsoft.com/en-us/learn/modules/capture-application-logs-app-service/6-retrieve-application-log-files-from-an-application</a:t>
            </a:r>
          </a:p>
        </p:txBody>
      </p:sp>
      <p:sp>
        <p:nvSpPr>
          <p:cNvPr id="4" name="Slide Number Placeholder 3"/>
          <p:cNvSpPr>
            <a:spLocks noGrp="1"/>
          </p:cNvSpPr>
          <p:nvPr>
            <p:ph type="sldNum" sz="quarter" idx="5"/>
          </p:nvPr>
        </p:nvSpPr>
        <p:spPr/>
        <p:txBody>
          <a:bodyPr/>
          <a:lstStyle/>
          <a:p>
            <a:fld id="{83F17A60-5211-564C-AE51-C5EE6D827C53}" type="slidenum">
              <a:rPr lang="en-US" smtClean="0"/>
              <a:t>57</a:t>
            </a:fld>
            <a:endParaRPr lang="en-US"/>
          </a:p>
        </p:txBody>
      </p:sp>
    </p:spTree>
    <p:extLst>
      <p:ext uri="{BB962C8B-B14F-4D97-AF65-F5344CB8AC3E}">
        <p14:creationId xmlns:p14="http://schemas.microsoft.com/office/powerpoint/2010/main" val="184137950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References: </a:t>
            </a:r>
          </a:p>
          <a:p>
            <a:endParaRPr lang="en-US" dirty="0"/>
          </a:p>
          <a:p>
            <a:r>
              <a:rPr lang="en-CA" dirty="0"/>
              <a:t>https://docs.microsoft.com/en-us/learn/modules/capture-application-logs-app-service/6-retrieve-application-log-files-from-an-application</a:t>
            </a:r>
          </a:p>
        </p:txBody>
      </p:sp>
      <p:sp>
        <p:nvSpPr>
          <p:cNvPr id="4" name="Slide Number Placeholder 3"/>
          <p:cNvSpPr>
            <a:spLocks noGrp="1"/>
          </p:cNvSpPr>
          <p:nvPr>
            <p:ph type="sldNum" sz="quarter" idx="5"/>
          </p:nvPr>
        </p:nvSpPr>
        <p:spPr/>
        <p:txBody>
          <a:bodyPr/>
          <a:lstStyle/>
          <a:p>
            <a:fld id="{83F17A60-5211-564C-AE51-C5EE6D827C53}" type="slidenum">
              <a:rPr lang="en-US" smtClean="0"/>
              <a:t>58</a:t>
            </a:fld>
            <a:endParaRPr lang="en-US"/>
          </a:p>
        </p:txBody>
      </p:sp>
    </p:spTree>
    <p:extLst>
      <p:ext uri="{BB962C8B-B14F-4D97-AF65-F5344CB8AC3E}">
        <p14:creationId xmlns:p14="http://schemas.microsoft.com/office/powerpoint/2010/main" val="73356315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Reference:</a:t>
            </a:r>
          </a:p>
          <a:p>
            <a:endParaRPr lang="en-US" dirty="0"/>
          </a:p>
          <a:p>
            <a:r>
              <a:rPr lang="en-CA" dirty="0"/>
              <a:t>https://docs.microsoft.com/en-us/learn/modules/capture-application-logs-app-service/7-retrieve-application-log-files-from-an-application-using-azure-cli-and-kudu</a:t>
            </a:r>
          </a:p>
        </p:txBody>
      </p:sp>
      <p:sp>
        <p:nvSpPr>
          <p:cNvPr id="4" name="Slide Number Placeholder 3"/>
          <p:cNvSpPr>
            <a:spLocks noGrp="1"/>
          </p:cNvSpPr>
          <p:nvPr>
            <p:ph type="sldNum" sz="quarter" idx="5"/>
          </p:nvPr>
        </p:nvSpPr>
        <p:spPr/>
        <p:txBody>
          <a:bodyPr/>
          <a:lstStyle/>
          <a:p>
            <a:fld id="{83F17A60-5211-564C-AE51-C5EE6D827C53}" type="slidenum">
              <a:rPr lang="en-US" smtClean="0"/>
              <a:t>59</a:t>
            </a:fld>
            <a:endParaRPr lang="en-US"/>
          </a:p>
        </p:txBody>
      </p:sp>
    </p:spTree>
    <p:extLst>
      <p:ext uri="{BB962C8B-B14F-4D97-AF65-F5344CB8AC3E}">
        <p14:creationId xmlns:p14="http://schemas.microsoft.com/office/powerpoint/2010/main" val="297307030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https://docs.microsoft.com/en-us/learn/modules/capture-application-logs-app-service/7-retrieve-application-log-files-from-an-application-using-azure-cli-and-kudu</a:t>
            </a:r>
          </a:p>
        </p:txBody>
      </p:sp>
      <p:sp>
        <p:nvSpPr>
          <p:cNvPr id="4" name="Slide Number Placeholder 3"/>
          <p:cNvSpPr>
            <a:spLocks noGrp="1"/>
          </p:cNvSpPr>
          <p:nvPr>
            <p:ph type="sldNum" sz="quarter" idx="5"/>
          </p:nvPr>
        </p:nvSpPr>
        <p:spPr/>
        <p:txBody>
          <a:bodyPr/>
          <a:lstStyle/>
          <a:p>
            <a:fld id="{83F17A60-5211-564C-AE51-C5EE6D827C53}" type="slidenum">
              <a:rPr lang="en-US" smtClean="0"/>
              <a:t>60</a:t>
            </a:fld>
            <a:endParaRPr lang="en-US"/>
          </a:p>
        </p:txBody>
      </p:sp>
    </p:spTree>
    <p:extLst>
      <p:ext uri="{BB962C8B-B14F-4D97-AF65-F5344CB8AC3E}">
        <p14:creationId xmlns:p14="http://schemas.microsoft.com/office/powerpoint/2010/main" val="88397391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References:</a:t>
            </a:r>
          </a:p>
          <a:p>
            <a:endParaRPr lang="en-US" dirty="0"/>
          </a:p>
          <a:p>
            <a:r>
              <a:rPr lang="en-US" dirty="0"/>
              <a:t>https://docs.microsoft.com/en-us/learn/modules/capture-page-load-times-application-insights/</a:t>
            </a:r>
          </a:p>
        </p:txBody>
      </p:sp>
      <p:sp>
        <p:nvSpPr>
          <p:cNvPr id="4" name="Slide Number Placeholder 3"/>
          <p:cNvSpPr>
            <a:spLocks noGrp="1"/>
          </p:cNvSpPr>
          <p:nvPr>
            <p:ph type="sldNum" sz="quarter" idx="5"/>
          </p:nvPr>
        </p:nvSpPr>
        <p:spPr/>
        <p:txBody>
          <a:bodyPr/>
          <a:lstStyle/>
          <a:p>
            <a:fld id="{83F17A60-5211-564C-AE51-C5EE6D827C53}" type="slidenum">
              <a:rPr lang="en-US" smtClean="0"/>
              <a:t>61</a:t>
            </a:fld>
            <a:endParaRPr lang="en-US"/>
          </a:p>
        </p:txBody>
      </p:sp>
    </p:spTree>
    <p:extLst>
      <p:ext uri="{BB962C8B-B14F-4D97-AF65-F5344CB8AC3E}">
        <p14:creationId xmlns:p14="http://schemas.microsoft.com/office/powerpoint/2010/main" val="3487577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References:</a:t>
            </a:r>
          </a:p>
          <a:p>
            <a:r>
              <a:rPr lang="en-US" dirty="0"/>
              <a:t>https://docs.microsoft.com/en-us/learn/paths/az-400-develop-instrumentation-strategy/</a:t>
            </a:r>
          </a:p>
          <a:p>
            <a:r>
              <a:rPr lang="en-US" dirty="0"/>
              <a:t>https://docs.microsoft.com/en-us/learn/modules/capture-application-logs-app-service/</a:t>
            </a:r>
          </a:p>
          <a:p>
            <a:r>
              <a:rPr lang="en-US" dirty="0"/>
              <a:t>https://docs.microsoft.com/en-us/learn/modules/instrument-web-app-code-with-application-insights/</a:t>
            </a:r>
          </a:p>
          <a:p>
            <a:r>
              <a:rPr lang="en-US" dirty="0"/>
              <a:t>https://docs.microsoft.com/en-us/learn/modules/capture-page-load-times-application-insights/</a:t>
            </a:r>
          </a:p>
          <a:p>
            <a:r>
              <a:rPr lang="en-US" dirty="0"/>
              <a:t>https://docs.microsoft.com/en-us/learn/modules/azure-well-architected-performance-efficiency/</a:t>
            </a:r>
          </a:p>
          <a:p>
            <a:r>
              <a:rPr lang="en-US" dirty="0"/>
              <a:t>https://docs.microsoft.com/en-us/learn/modules/analyze-infrastructure-with-azure-monitor-logs/</a:t>
            </a:r>
          </a:p>
          <a:p>
            <a:endParaRPr lang="en-US" dirty="0"/>
          </a:p>
        </p:txBody>
      </p:sp>
      <p:sp>
        <p:nvSpPr>
          <p:cNvPr id="4" name="Slide Number Placeholder 3"/>
          <p:cNvSpPr>
            <a:spLocks noGrp="1"/>
          </p:cNvSpPr>
          <p:nvPr>
            <p:ph type="sldNum" sz="quarter" idx="5"/>
          </p:nvPr>
        </p:nvSpPr>
        <p:spPr/>
        <p:txBody>
          <a:bodyPr/>
          <a:lstStyle/>
          <a:p>
            <a:fld id="{83F17A60-5211-564C-AE51-C5EE6D827C53}" type="slidenum">
              <a:rPr lang="en-US" smtClean="0"/>
              <a:t>7</a:t>
            </a:fld>
            <a:endParaRPr lang="en-US"/>
          </a:p>
        </p:txBody>
      </p:sp>
    </p:spTree>
    <p:extLst>
      <p:ext uri="{BB962C8B-B14F-4D97-AF65-F5344CB8AC3E}">
        <p14:creationId xmlns:p14="http://schemas.microsoft.com/office/powerpoint/2010/main" val="40098248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References:</a:t>
            </a:r>
          </a:p>
          <a:p>
            <a:endParaRPr lang="en-US" dirty="0"/>
          </a:p>
          <a:p>
            <a:r>
              <a:rPr lang="en-US" dirty="0"/>
              <a:t>https://docs.microsoft.com/en-us/learn/modules/instrument-web-app-code-with-application-insights/</a:t>
            </a:r>
          </a:p>
        </p:txBody>
      </p:sp>
      <p:sp>
        <p:nvSpPr>
          <p:cNvPr id="4" name="Slide Number Placeholder 3"/>
          <p:cNvSpPr>
            <a:spLocks noGrp="1"/>
          </p:cNvSpPr>
          <p:nvPr>
            <p:ph type="sldNum" sz="quarter" idx="5"/>
          </p:nvPr>
        </p:nvSpPr>
        <p:spPr/>
        <p:txBody>
          <a:bodyPr/>
          <a:lstStyle/>
          <a:p>
            <a:fld id="{83F17A60-5211-564C-AE51-C5EE6D827C53}" type="slidenum">
              <a:rPr lang="en-US" smtClean="0"/>
              <a:t>62</a:t>
            </a:fld>
            <a:endParaRPr lang="en-US"/>
          </a:p>
        </p:txBody>
      </p:sp>
    </p:spTree>
    <p:extLst>
      <p:ext uri="{BB962C8B-B14F-4D97-AF65-F5344CB8AC3E}">
        <p14:creationId xmlns:p14="http://schemas.microsoft.com/office/powerpoint/2010/main" val="238658818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References:</a:t>
            </a:r>
          </a:p>
          <a:p>
            <a:endParaRPr lang="en-US" dirty="0"/>
          </a:p>
          <a:p>
            <a:r>
              <a:rPr lang="en-US" dirty="0"/>
              <a:t>https://docs.microsoft.com/en-us/learn/modules/instrument-web-app-code-with-application-insights/</a:t>
            </a:r>
          </a:p>
        </p:txBody>
      </p:sp>
      <p:sp>
        <p:nvSpPr>
          <p:cNvPr id="4" name="Slide Number Placeholder 3"/>
          <p:cNvSpPr>
            <a:spLocks noGrp="1"/>
          </p:cNvSpPr>
          <p:nvPr>
            <p:ph type="sldNum" sz="quarter" idx="5"/>
          </p:nvPr>
        </p:nvSpPr>
        <p:spPr/>
        <p:txBody>
          <a:bodyPr/>
          <a:lstStyle/>
          <a:p>
            <a:fld id="{83F17A60-5211-564C-AE51-C5EE6D827C53}" type="slidenum">
              <a:rPr lang="en-US" smtClean="0"/>
              <a:t>63</a:t>
            </a:fld>
            <a:endParaRPr lang="en-US"/>
          </a:p>
        </p:txBody>
      </p:sp>
    </p:spTree>
    <p:extLst>
      <p:ext uri="{BB962C8B-B14F-4D97-AF65-F5344CB8AC3E}">
        <p14:creationId xmlns:p14="http://schemas.microsoft.com/office/powerpoint/2010/main" val="11884024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References:</a:t>
            </a:r>
          </a:p>
          <a:p>
            <a:endParaRPr lang="en-US" dirty="0"/>
          </a:p>
          <a:p>
            <a:r>
              <a:rPr lang="en-US" dirty="0"/>
              <a:t>https://docs.microsoft.com/en-us/learn/modules/instrument-web-app-code-with-application-insights/</a:t>
            </a:r>
          </a:p>
        </p:txBody>
      </p:sp>
      <p:sp>
        <p:nvSpPr>
          <p:cNvPr id="4" name="Slide Number Placeholder 3"/>
          <p:cNvSpPr>
            <a:spLocks noGrp="1"/>
          </p:cNvSpPr>
          <p:nvPr>
            <p:ph type="sldNum" sz="quarter" idx="5"/>
          </p:nvPr>
        </p:nvSpPr>
        <p:spPr/>
        <p:txBody>
          <a:bodyPr/>
          <a:lstStyle/>
          <a:p>
            <a:fld id="{83F17A60-5211-564C-AE51-C5EE6D827C53}" type="slidenum">
              <a:rPr lang="en-US" smtClean="0"/>
              <a:t>64</a:t>
            </a:fld>
            <a:endParaRPr lang="en-US"/>
          </a:p>
        </p:txBody>
      </p:sp>
    </p:spTree>
    <p:extLst>
      <p:ext uri="{BB962C8B-B14F-4D97-AF65-F5344CB8AC3E}">
        <p14:creationId xmlns:p14="http://schemas.microsoft.com/office/powerpoint/2010/main" val="408439205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References:</a:t>
            </a:r>
          </a:p>
          <a:p>
            <a:endParaRPr lang="en-US" dirty="0"/>
          </a:p>
          <a:p>
            <a:r>
              <a:rPr lang="en-US" dirty="0"/>
              <a:t>https://docs.microsoft.com/en-us/learn/modules/instrument-web-app-code-with-application-insights/</a:t>
            </a:r>
          </a:p>
        </p:txBody>
      </p:sp>
      <p:sp>
        <p:nvSpPr>
          <p:cNvPr id="4" name="Slide Number Placeholder 3"/>
          <p:cNvSpPr>
            <a:spLocks noGrp="1"/>
          </p:cNvSpPr>
          <p:nvPr>
            <p:ph type="sldNum" sz="quarter" idx="5"/>
          </p:nvPr>
        </p:nvSpPr>
        <p:spPr/>
        <p:txBody>
          <a:bodyPr/>
          <a:lstStyle/>
          <a:p>
            <a:fld id="{83F17A60-5211-564C-AE51-C5EE6D827C53}" type="slidenum">
              <a:rPr lang="en-US" smtClean="0"/>
              <a:t>65</a:t>
            </a:fld>
            <a:endParaRPr lang="en-US"/>
          </a:p>
        </p:txBody>
      </p:sp>
    </p:spTree>
    <p:extLst>
      <p:ext uri="{BB962C8B-B14F-4D97-AF65-F5344CB8AC3E}">
        <p14:creationId xmlns:p14="http://schemas.microsoft.com/office/powerpoint/2010/main" val="24984420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References:</a:t>
            </a:r>
          </a:p>
          <a:p>
            <a:endParaRPr lang="en-US" dirty="0"/>
          </a:p>
          <a:p>
            <a:r>
              <a:rPr lang="en-US" dirty="0"/>
              <a:t>https://docs.microsoft.com/en-us/learn/modules/instrument-web-app-code-with-application-insights/</a:t>
            </a:r>
          </a:p>
        </p:txBody>
      </p:sp>
      <p:sp>
        <p:nvSpPr>
          <p:cNvPr id="4" name="Slide Number Placeholder 3"/>
          <p:cNvSpPr>
            <a:spLocks noGrp="1"/>
          </p:cNvSpPr>
          <p:nvPr>
            <p:ph type="sldNum" sz="quarter" idx="5"/>
          </p:nvPr>
        </p:nvSpPr>
        <p:spPr/>
        <p:txBody>
          <a:bodyPr/>
          <a:lstStyle/>
          <a:p>
            <a:fld id="{83F17A60-5211-564C-AE51-C5EE6D827C53}" type="slidenum">
              <a:rPr lang="en-US" smtClean="0"/>
              <a:t>66</a:t>
            </a:fld>
            <a:endParaRPr lang="en-US"/>
          </a:p>
        </p:txBody>
      </p:sp>
    </p:spTree>
    <p:extLst>
      <p:ext uri="{BB962C8B-B14F-4D97-AF65-F5344CB8AC3E}">
        <p14:creationId xmlns:p14="http://schemas.microsoft.com/office/powerpoint/2010/main" val="96991516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Reference:</a:t>
            </a:r>
          </a:p>
          <a:p>
            <a:endParaRPr lang="en-US" dirty="0"/>
          </a:p>
          <a:p>
            <a:r>
              <a:rPr lang="en-CA" dirty="0"/>
              <a:t>https://docs.microsoft.com/en-us/learn/modules/capture-page-load-times-application-insights/3-exercise-enable-application-insights</a:t>
            </a:r>
          </a:p>
        </p:txBody>
      </p:sp>
      <p:sp>
        <p:nvSpPr>
          <p:cNvPr id="4" name="Slide Number Placeholder 3"/>
          <p:cNvSpPr>
            <a:spLocks noGrp="1"/>
          </p:cNvSpPr>
          <p:nvPr>
            <p:ph type="sldNum" sz="quarter" idx="5"/>
          </p:nvPr>
        </p:nvSpPr>
        <p:spPr/>
        <p:txBody>
          <a:bodyPr/>
          <a:lstStyle/>
          <a:p>
            <a:fld id="{83F17A60-5211-564C-AE51-C5EE6D827C53}" type="slidenum">
              <a:rPr lang="en-US" smtClean="0"/>
              <a:t>73</a:t>
            </a:fld>
            <a:endParaRPr lang="en-US"/>
          </a:p>
        </p:txBody>
      </p:sp>
    </p:spTree>
    <p:extLst>
      <p:ext uri="{BB962C8B-B14F-4D97-AF65-F5344CB8AC3E}">
        <p14:creationId xmlns:p14="http://schemas.microsoft.com/office/powerpoint/2010/main" val="336525013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Reference: </a:t>
            </a:r>
          </a:p>
          <a:p>
            <a:endParaRPr lang="en-US" dirty="0"/>
          </a:p>
          <a:p>
            <a:r>
              <a:rPr lang="en-CA" dirty="0"/>
              <a:t>https://docs.microsoft.com/en-us/learn/modules/instrument-web-app-code-with-application-insights/</a:t>
            </a:r>
          </a:p>
        </p:txBody>
      </p:sp>
      <p:sp>
        <p:nvSpPr>
          <p:cNvPr id="4" name="Slide Number Placeholder 3"/>
          <p:cNvSpPr>
            <a:spLocks noGrp="1"/>
          </p:cNvSpPr>
          <p:nvPr>
            <p:ph type="sldNum" sz="quarter" idx="5"/>
          </p:nvPr>
        </p:nvSpPr>
        <p:spPr/>
        <p:txBody>
          <a:bodyPr/>
          <a:lstStyle/>
          <a:p>
            <a:fld id="{83F17A60-5211-564C-AE51-C5EE6D827C53}" type="slidenum">
              <a:rPr lang="en-US" smtClean="0"/>
              <a:t>74</a:t>
            </a:fld>
            <a:endParaRPr lang="en-US"/>
          </a:p>
        </p:txBody>
      </p:sp>
    </p:spTree>
    <p:extLst>
      <p:ext uri="{BB962C8B-B14F-4D97-AF65-F5344CB8AC3E}">
        <p14:creationId xmlns:p14="http://schemas.microsoft.com/office/powerpoint/2010/main" val="113005207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Reference: </a:t>
            </a:r>
          </a:p>
          <a:p>
            <a:endParaRPr lang="en-US" dirty="0"/>
          </a:p>
          <a:p>
            <a:r>
              <a:rPr lang="en-CA" dirty="0"/>
              <a:t>https://docs.microsoft.com/en-us/learn/modules/instrument-web-app-code-with-application-insights/</a:t>
            </a:r>
          </a:p>
          <a:p>
            <a:r>
              <a:rPr lang="en-CA" dirty="0"/>
              <a:t>https://docs.microsoft.com/en-us/learn/modules/instrument-web-app-code-with-application-insights/2-install-application-insights-sdk</a:t>
            </a:r>
          </a:p>
        </p:txBody>
      </p:sp>
      <p:sp>
        <p:nvSpPr>
          <p:cNvPr id="4" name="Slide Number Placeholder 3"/>
          <p:cNvSpPr>
            <a:spLocks noGrp="1"/>
          </p:cNvSpPr>
          <p:nvPr>
            <p:ph type="sldNum" sz="quarter" idx="5"/>
          </p:nvPr>
        </p:nvSpPr>
        <p:spPr/>
        <p:txBody>
          <a:bodyPr/>
          <a:lstStyle/>
          <a:p>
            <a:fld id="{83F17A60-5211-564C-AE51-C5EE6D827C53}" type="slidenum">
              <a:rPr lang="en-US" smtClean="0"/>
              <a:t>75</a:t>
            </a:fld>
            <a:endParaRPr lang="en-US"/>
          </a:p>
        </p:txBody>
      </p:sp>
    </p:spTree>
    <p:extLst>
      <p:ext uri="{BB962C8B-B14F-4D97-AF65-F5344CB8AC3E}">
        <p14:creationId xmlns:p14="http://schemas.microsoft.com/office/powerpoint/2010/main" val="277119106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Reference: </a:t>
            </a:r>
          </a:p>
          <a:p>
            <a:endParaRPr lang="en-CA" dirty="0"/>
          </a:p>
          <a:p>
            <a:r>
              <a:rPr lang="en-CA" dirty="0"/>
              <a:t>https://docs.microsoft.com/en-us/learn/modules/instrument-web-app-code-with-application-insights/</a:t>
            </a:r>
          </a:p>
          <a:p>
            <a:r>
              <a:rPr lang="en-CA" dirty="0"/>
              <a:t>https://docs.microsoft.com/en-us/learn/modules/instrument-web-app-code-with-application-insights/2-install-application-insights-sdk</a:t>
            </a:r>
          </a:p>
          <a:p>
            <a:endParaRPr lang="en-CA" dirty="0"/>
          </a:p>
          <a:p>
            <a:pPr algn="l">
              <a:buFont typeface="Arial" panose="020B0604020202020204" pitchFamily="34" charset="0"/>
              <a:buChar char="•"/>
            </a:pPr>
            <a:r>
              <a:rPr lang="en-US" b="1" i="0" dirty="0">
                <a:solidFill>
                  <a:srgbClr val="E6E6E6"/>
                </a:solidFill>
                <a:effectLst/>
                <a:latin typeface="Segoe UI" panose="020B0502040204020203" pitchFamily="34" charset="0"/>
              </a:rPr>
              <a:t>Comprehensive data collection</a:t>
            </a:r>
            <a:r>
              <a:rPr lang="en-US" b="0" i="0" dirty="0">
                <a:solidFill>
                  <a:srgbClr val="E6E6E6"/>
                </a:solidFill>
                <a:effectLst/>
                <a:latin typeface="Segoe UI" panose="020B0502040204020203" pitchFamily="34" charset="0"/>
              </a:rPr>
              <a:t>: Data like user retention, unique users, and unique sessions is available in Application Insights only when you use the Application Insights SDK.</a:t>
            </a:r>
          </a:p>
          <a:p>
            <a:pPr algn="l">
              <a:buFont typeface="Arial" panose="020B0604020202020204" pitchFamily="34" charset="0"/>
              <a:buChar char="•"/>
            </a:pPr>
            <a:r>
              <a:rPr lang="en-US" b="1" i="0" dirty="0">
                <a:solidFill>
                  <a:srgbClr val="E6E6E6"/>
                </a:solidFill>
                <a:effectLst/>
                <a:latin typeface="Segoe UI" panose="020B0502040204020203" pitchFamily="34" charset="0"/>
              </a:rPr>
              <a:t>Custom telemetry</a:t>
            </a:r>
            <a:r>
              <a:rPr lang="en-US" b="0" i="0" dirty="0">
                <a:solidFill>
                  <a:srgbClr val="E6E6E6"/>
                </a:solidFill>
                <a:effectLst/>
                <a:latin typeface="Segoe UI" panose="020B0502040204020203" pitchFamily="34" charset="0"/>
              </a:rPr>
              <a:t>: With the SDK, you can add code to your application to capture events and metrics that are specific to your app and its business domain.</a:t>
            </a:r>
          </a:p>
          <a:p>
            <a:pPr algn="l">
              <a:buFont typeface="Arial" panose="020B0604020202020204" pitchFamily="34" charset="0"/>
              <a:buChar char="•"/>
            </a:pPr>
            <a:r>
              <a:rPr lang="en-US" b="1" i="0" dirty="0">
                <a:solidFill>
                  <a:srgbClr val="E6E6E6"/>
                </a:solidFill>
                <a:effectLst/>
                <a:latin typeface="Segoe UI" panose="020B0502040204020203" pitchFamily="34" charset="0"/>
              </a:rPr>
              <a:t>Advanced features</a:t>
            </a:r>
            <a:r>
              <a:rPr lang="en-US" b="0" i="0" dirty="0">
                <a:solidFill>
                  <a:srgbClr val="E6E6E6"/>
                </a:solidFill>
                <a:effectLst/>
                <a:latin typeface="Segoe UI" panose="020B0502040204020203" pitchFamily="34" charset="0"/>
              </a:rPr>
              <a:t>: Some Application Insights features are available only when you use the SDK. For example, Live Metrics Stream lets you watch and drill down into metrics in real time.</a:t>
            </a:r>
          </a:p>
          <a:p>
            <a:pPr algn="l">
              <a:buFont typeface="Arial" panose="020B0604020202020204" pitchFamily="34" charset="0"/>
              <a:buChar char="•"/>
            </a:pPr>
            <a:r>
              <a:rPr lang="en-US" b="1" i="0" dirty="0">
                <a:solidFill>
                  <a:srgbClr val="E6E6E6"/>
                </a:solidFill>
                <a:effectLst/>
                <a:latin typeface="Segoe UI" panose="020B0502040204020203" pitchFamily="34" charset="0"/>
              </a:rPr>
              <a:t>Local telemetry in Visual Studio</a:t>
            </a:r>
            <a:r>
              <a:rPr lang="en-US" b="0" i="0" dirty="0">
                <a:solidFill>
                  <a:srgbClr val="E6E6E6"/>
                </a:solidFill>
                <a:effectLst/>
                <a:latin typeface="Segoe UI" panose="020B0502040204020203" pitchFamily="34" charset="0"/>
              </a:rPr>
              <a:t>: Telemetry data from applications instrumented with the SDK can be viewed locally in Visual Studio when you run the app in the debugger.</a:t>
            </a:r>
          </a:p>
          <a:p>
            <a:endParaRPr lang="en-CA" dirty="0"/>
          </a:p>
          <a:p>
            <a:endParaRPr lang="en-US" dirty="0"/>
          </a:p>
        </p:txBody>
      </p:sp>
      <p:sp>
        <p:nvSpPr>
          <p:cNvPr id="4" name="Slide Number Placeholder 3"/>
          <p:cNvSpPr>
            <a:spLocks noGrp="1"/>
          </p:cNvSpPr>
          <p:nvPr>
            <p:ph type="sldNum" sz="quarter" idx="5"/>
          </p:nvPr>
        </p:nvSpPr>
        <p:spPr/>
        <p:txBody>
          <a:bodyPr/>
          <a:lstStyle/>
          <a:p>
            <a:fld id="{83F17A60-5211-564C-AE51-C5EE6D827C53}" type="slidenum">
              <a:rPr lang="en-US" smtClean="0"/>
              <a:t>76</a:t>
            </a:fld>
            <a:endParaRPr lang="en-US"/>
          </a:p>
        </p:txBody>
      </p:sp>
    </p:spTree>
    <p:extLst>
      <p:ext uri="{BB962C8B-B14F-4D97-AF65-F5344CB8AC3E}">
        <p14:creationId xmlns:p14="http://schemas.microsoft.com/office/powerpoint/2010/main" val="426779440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Reference: </a:t>
            </a:r>
          </a:p>
          <a:p>
            <a:endParaRPr lang="en-US" dirty="0"/>
          </a:p>
          <a:p>
            <a:r>
              <a:rPr lang="en-CA" dirty="0"/>
              <a:t>https://docs.microsoft.com/en-us/learn/modules/instrument-web-app-code-with-application-insights/</a:t>
            </a:r>
          </a:p>
        </p:txBody>
      </p:sp>
      <p:sp>
        <p:nvSpPr>
          <p:cNvPr id="4" name="Slide Number Placeholder 3"/>
          <p:cNvSpPr>
            <a:spLocks noGrp="1"/>
          </p:cNvSpPr>
          <p:nvPr>
            <p:ph type="sldNum" sz="quarter" idx="5"/>
          </p:nvPr>
        </p:nvSpPr>
        <p:spPr/>
        <p:txBody>
          <a:bodyPr/>
          <a:lstStyle/>
          <a:p>
            <a:fld id="{83F17A60-5211-564C-AE51-C5EE6D827C53}" type="slidenum">
              <a:rPr lang="en-US" smtClean="0"/>
              <a:t>78</a:t>
            </a:fld>
            <a:endParaRPr lang="en-US"/>
          </a:p>
        </p:txBody>
      </p:sp>
    </p:spTree>
    <p:extLst>
      <p:ext uri="{BB962C8B-B14F-4D97-AF65-F5344CB8AC3E}">
        <p14:creationId xmlns:p14="http://schemas.microsoft.com/office/powerpoint/2010/main" val="16675573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3F17A60-5211-564C-AE51-C5EE6D827C53}" type="slidenum">
              <a:rPr lang="en-US" smtClean="0"/>
              <a:t>8</a:t>
            </a:fld>
            <a:endParaRPr lang="en-US"/>
          </a:p>
        </p:txBody>
      </p:sp>
    </p:spTree>
    <p:extLst>
      <p:ext uri="{BB962C8B-B14F-4D97-AF65-F5344CB8AC3E}">
        <p14:creationId xmlns:p14="http://schemas.microsoft.com/office/powerpoint/2010/main" val="329694707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Reference: </a:t>
            </a:r>
          </a:p>
          <a:p>
            <a:endParaRPr lang="en-US" dirty="0"/>
          </a:p>
          <a:p>
            <a:r>
              <a:rPr lang="en-CA" dirty="0"/>
              <a:t>https://docs.microsoft.com/en-us/learn/modules/instrument-web-app-code-with-application-insights/</a:t>
            </a:r>
          </a:p>
        </p:txBody>
      </p:sp>
      <p:sp>
        <p:nvSpPr>
          <p:cNvPr id="4" name="Slide Number Placeholder 3"/>
          <p:cNvSpPr>
            <a:spLocks noGrp="1"/>
          </p:cNvSpPr>
          <p:nvPr>
            <p:ph type="sldNum" sz="quarter" idx="5"/>
          </p:nvPr>
        </p:nvSpPr>
        <p:spPr/>
        <p:txBody>
          <a:bodyPr/>
          <a:lstStyle/>
          <a:p>
            <a:fld id="{83F17A60-5211-564C-AE51-C5EE6D827C53}" type="slidenum">
              <a:rPr lang="en-US" smtClean="0"/>
              <a:t>79</a:t>
            </a:fld>
            <a:endParaRPr lang="en-US"/>
          </a:p>
        </p:txBody>
      </p:sp>
    </p:spTree>
    <p:extLst>
      <p:ext uri="{BB962C8B-B14F-4D97-AF65-F5344CB8AC3E}">
        <p14:creationId xmlns:p14="http://schemas.microsoft.com/office/powerpoint/2010/main" val="38189514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Reference: </a:t>
            </a:r>
          </a:p>
          <a:p>
            <a:endParaRPr lang="en-US" dirty="0"/>
          </a:p>
          <a:p>
            <a:r>
              <a:rPr lang="en-CA" dirty="0"/>
              <a:t>https://docs.microsoft.com/en-us/learn/modules/instrument-web-app-code-with-application-insights/</a:t>
            </a:r>
          </a:p>
          <a:p>
            <a:r>
              <a:rPr lang="en-CA" dirty="0"/>
              <a:t>https://docs.microsoft.com/en-us/learn/modules/instrument-web-app-code-with-application-insights/3-exercise-install-application-insights-sdk</a:t>
            </a:r>
          </a:p>
        </p:txBody>
      </p:sp>
      <p:sp>
        <p:nvSpPr>
          <p:cNvPr id="4" name="Slide Number Placeholder 3"/>
          <p:cNvSpPr>
            <a:spLocks noGrp="1"/>
          </p:cNvSpPr>
          <p:nvPr>
            <p:ph type="sldNum" sz="quarter" idx="5"/>
          </p:nvPr>
        </p:nvSpPr>
        <p:spPr/>
        <p:txBody>
          <a:bodyPr/>
          <a:lstStyle/>
          <a:p>
            <a:fld id="{83F17A60-5211-564C-AE51-C5EE6D827C53}" type="slidenum">
              <a:rPr lang="en-US" smtClean="0"/>
              <a:t>80</a:t>
            </a:fld>
            <a:endParaRPr lang="en-US"/>
          </a:p>
        </p:txBody>
      </p:sp>
    </p:spTree>
    <p:extLst>
      <p:ext uri="{BB962C8B-B14F-4D97-AF65-F5344CB8AC3E}">
        <p14:creationId xmlns:p14="http://schemas.microsoft.com/office/powerpoint/2010/main" val="365761890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Reference: </a:t>
            </a:r>
          </a:p>
          <a:p>
            <a:endParaRPr lang="en-US" dirty="0"/>
          </a:p>
          <a:p>
            <a:r>
              <a:rPr lang="en-CA" dirty="0"/>
              <a:t>https://docs.microsoft.com/en-us/learn/modules/instrument-web-app-code-with-application-insights/</a:t>
            </a:r>
          </a:p>
          <a:p>
            <a:r>
              <a:rPr lang="en-CA" dirty="0"/>
              <a:t>https://docs.microsoft.com/en-us/learn/modules/instrument-web-app-code-with-application-insights/3-exercise-install-application-insights-sdk</a:t>
            </a:r>
          </a:p>
          <a:p>
            <a:endParaRPr lang="en-CA" dirty="0"/>
          </a:p>
        </p:txBody>
      </p:sp>
      <p:sp>
        <p:nvSpPr>
          <p:cNvPr id="4" name="Slide Number Placeholder 3"/>
          <p:cNvSpPr>
            <a:spLocks noGrp="1"/>
          </p:cNvSpPr>
          <p:nvPr>
            <p:ph type="sldNum" sz="quarter" idx="5"/>
          </p:nvPr>
        </p:nvSpPr>
        <p:spPr/>
        <p:txBody>
          <a:bodyPr/>
          <a:lstStyle/>
          <a:p>
            <a:fld id="{83F17A60-5211-564C-AE51-C5EE6D827C53}" type="slidenum">
              <a:rPr lang="en-US" smtClean="0"/>
              <a:t>81</a:t>
            </a:fld>
            <a:endParaRPr lang="en-US"/>
          </a:p>
        </p:txBody>
      </p:sp>
    </p:spTree>
    <p:extLst>
      <p:ext uri="{BB962C8B-B14F-4D97-AF65-F5344CB8AC3E}">
        <p14:creationId xmlns:p14="http://schemas.microsoft.com/office/powerpoint/2010/main" val="64159327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Reference: </a:t>
            </a:r>
          </a:p>
          <a:p>
            <a:endParaRPr lang="en-US" dirty="0"/>
          </a:p>
          <a:p>
            <a:r>
              <a:rPr lang="en-CA" dirty="0"/>
              <a:t>https://docs.microsoft.com/en-us/learn/modules/instrument-web-app-code-with-application-insights/</a:t>
            </a:r>
          </a:p>
          <a:p>
            <a:r>
              <a:rPr lang="en-CA"/>
              <a:t>https://docs.microsoft.com/en-us/learn/modules/instrument-web-app-code-with-application-insights/3-exercise-install-application-insights-sdk</a:t>
            </a:r>
          </a:p>
          <a:p>
            <a:endParaRPr lang="en-CA" dirty="0"/>
          </a:p>
        </p:txBody>
      </p:sp>
      <p:sp>
        <p:nvSpPr>
          <p:cNvPr id="4" name="Slide Number Placeholder 3"/>
          <p:cNvSpPr>
            <a:spLocks noGrp="1"/>
          </p:cNvSpPr>
          <p:nvPr>
            <p:ph type="sldNum" sz="quarter" idx="5"/>
          </p:nvPr>
        </p:nvSpPr>
        <p:spPr/>
        <p:txBody>
          <a:bodyPr/>
          <a:lstStyle/>
          <a:p>
            <a:fld id="{83F17A60-5211-564C-AE51-C5EE6D827C53}" type="slidenum">
              <a:rPr lang="en-US" smtClean="0"/>
              <a:t>82</a:t>
            </a:fld>
            <a:endParaRPr lang="en-US"/>
          </a:p>
        </p:txBody>
      </p:sp>
    </p:spTree>
    <p:extLst>
      <p:ext uri="{BB962C8B-B14F-4D97-AF65-F5344CB8AC3E}">
        <p14:creationId xmlns:p14="http://schemas.microsoft.com/office/powerpoint/2010/main" val="257723379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~30 mins</a:t>
            </a:r>
          </a:p>
          <a:p>
            <a:endParaRPr lang="en-US" dirty="0"/>
          </a:p>
          <a:p>
            <a:r>
              <a:rPr lang="en-US" dirty="0"/>
              <a:t>Reference: </a:t>
            </a:r>
          </a:p>
          <a:p>
            <a:endParaRPr lang="en-US" dirty="0"/>
          </a:p>
          <a:p>
            <a:r>
              <a:rPr lang="en-CA" dirty="0"/>
              <a:t>https://docs.microsoft.com/en-us/learn/modules/instrument-web-app-code-with-application-insights/</a:t>
            </a:r>
          </a:p>
        </p:txBody>
      </p:sp>
      <p:sp>
        <p:nvSpPr>
          <p:cNvPr id="4" name="Slide Number Placeholder 3"/>
          <p:cNvSpPr>
            <a:spLocks noGrp="1"/>
          </p:cNvSpPr>
          <p:nvPr>
            <p:ph type="sldNum" sz="quarter" idx="5"/>
          </p:nvPr>
        </p:nvSpPr>
        <p:spPr/>
        <p:txBody>
          <a:bodyPr/>
          <a:lstStyle/>
          <a:p>
            <a:fld id="{83F17A60-5211-564C-AE51-C5EE6D827C53}" type="slidenum">
              <a:rPr lang="en-US" smtClean="0"/>
              <a:t>83</a:t>
            </a:fld>
            <a:endParaRPr lang="en-US"/>
          </a:p>
        </p:txBody>
      </p:sp>
    </p:spTree>
    <p:extLst>
      <p:ext uri="{BB962C8B-B14F-4D97-AF65-F5344CB8AC3E}">
        <p14:creationId xmlns:p14="http://schemas.microsoft.com/office/powerpoint/2010/main" val="264418361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3F17A60-5211-564C-AE51-C5EE6D827C53}" type="slidenum">
              <a:rPr lang="en-US" smtClean="0"/>
              <a:t>84</a:t>
            </a:fld>
            <a:endParaRPr lang="en-US"/>
          </a:p>
        </p:txBody>
      </p:sp>
    </p:spTree>
    <p:extLst>
      <p:ext uri="{BB962C8B-B14F-4D97-AF65-F5344CB8AC3E}">
        <p14:creationId xmlns:p14="http://schemas.microsoft.com/office/powerpoint/2010/main" val="245137011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ct val="0"/>
              </a:spcBef>
              <a:spcAft>
                <a:spcPct val="0"/>
              </a:spcAft>
              <a:buClrTx/>
              <a:buSzTx/>
              <a:buFontTx/>
              <a:buNone/>
              <a:defRPr/>
            </a:pPr>
            <a:r>
              <a:rPr lang="en-GB"/>
              <a:t>* Kevin</a:t>
            </a:r>
            <a:r>
              <a:rPr lang="en-GB" baseline="0"/>
              <a:t> Behr, Gene Kim &amp; George Spafford coined the term “culture of causality” in </a:t>
            </a:r>
            <a:r>
              <a:rPr lang="en-GB" i="1" baseline="0"/>
              <a:t>The Visible Ops Handbook</a:t>
            </a:r>
            <a:endParaRPr lang="en-GB"/>
          </a:p>
        </p:txBody>
      </p:sp>
      <p:sp>
        <p:nvSpPr>
          <p:cNvPr id="4" name="Slide Number Placeholder 3"/>
          <p:cNvSpPr>
            <a:spLocks noGrp="1"/>
          </p:cNvSpPr>
          <p:nvPr>
            <p:ph type="sldNum" sz="quarter" idx="10"/>
          </p:nvPr>
        </p:nvSpPr>
        <p:spPr/>
        <p:txBody>
          <a:bodyPr/>
          <a:lstStyle/>
          <a:p>
            <a:fld id="{83F17A60-5211-564C-AE51-C5EE6D827C53}" type="slidenum">
              <a:rPr lang="en-US" smtClean="0"/>
              <a:t>85</a:t>
            </a:fld>
            <a:endParaRPr lang="en-US"/>
          </a:p>
        </p:txBody>
      </p:sp>
    </p:spTree>
    <p:extLst>
      <p:ext uri="{BB962C8B-B14F-4D97-AF65-F5344CB8AC3E}">
        <p14:creationId xmlns:p14="http://schemas.microsoft.com/office/powerpoint/2010/main" val="344571011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ct val="0"/>
              </a:spcBef>
              <a:spcAft>
                <a:spcPct val="0"/>
              </a:spcAft>
              <a:buClrTx/>
              <a:buSzTx/>
              <a:buFontTx/>
              <a:buNone/>
              <a:defRPr/>
            </a:pPr>
            <a:r>
              <a:rPr lang="en-GB"/>
              <a:t>* According to Adrian Cockroft</a:t>
            </a:r>
          </a:p>
          <a:p>
            <a:endParaRPr lang="en-US"/>
          </a:p>
        </p:txBody>
      </p:sp>
      <p:sp>
        <p:nvSpPr>
          <p:cNvPr id="4" name="Slide Number Placeholder 3"/>
          <p:cNvSpPr>
            <a:spLocks noGrp="1"/>
          </p:cNvSpPr>
          <p:nvPr>
            <p:ph type="sldNum" sz="quarter" idx="10"/>
          </p:nvPr>
        </p:nvSpPr>
        <p:spPr/>
        <p:txBody>
          <a:bodyPr/>
          <a:lstStyle/>
          <a:p>
            <a:fld id="{83F17A60-5211-564C-AE51-C5EE6D827C53}" type="slidenum">
              <a:rPr lang="en-US" smtClean="0"/>
              <a:t>86</a:t>
            </a:fld>
            <a:endParaRPr lang="en-US"/>
          </a:p>
        </p:txBody>
      </p:sp>
    </p:spTree>
    <p:extLst>
      <p:ext uri="{BB962C8B-B14F-4D97-AF65-F5344CB8AC3E}">
        <p14:creationId xmlns:p14="http://schemas.microsoft.com/office/powerpoint/2010/main" val="157959024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ct val="0"/>
              </a:spcBef>
              <a:spcAft>
                <a:spcPct val="0"/>
              </a:spcAft>
              <a:buClrTx/>
              <a:buSzTx/>
              <a:buFont typeface="Arial" pitchFamily="34" charset="0"/>
              <a:buChar char="•"/>
              <a:defRPr/>
            </a:pPr>
            <a:r>
              <a:rPr lang="en-GB"/>
              <a:t>Source: Dr. Toufic Boubez, “</a:t>
            </a:r>
            <a:r>
              <a:rPr lang="en-GB" i="1"/>
              <a:t>Simple math for anomaly detection”</a:t>
            </a:r>
          </a:p>
          <a:p>
            <a:pPr marL="171450" marR="0" indent="-171450" algn="l" defTabSz="914400" rtl="0" eaLnBrk="1" fontAlgn="auto" latinLnBrk="0" hangingPunct="1">
              <a:lnSpc>
                <a:spcPct val="100000"/>
              </a:lnSpc>
              <a:spcBef>
                <a:spcPct val="0"/>
              </a:spcBef>
              <a:spcAft>
                <a:spcPct val="0"/>
              </a:spcAft>
              <a:buClrTx/>
              <a:buSzTx/>
              <a:buFont typeface="Arial" pitchFamily="34" charset="0"/>
              <a:buChar char="•"/>
              <a:defRPr/>
            </a:pPr>
            <a:r>
              <a:rPr lang="en-GB" i="1"/>
              <a:t>K-S test: https://en.wikipedia.org/wiki/Kolmogorov%E2%80%93Smirnov_test</a:t>
            </a:r>
            <a:endParaRPr lang="en-GB"/>
          </a:p>
          <a:p>
            <a:endParaRPr lang="en-US"/>
          </a:p>
        </p:txBody>
      </p:sp>
      <p:sp>
        <p:nvSpPr>
          <p:cNvPr id="4" name="Slide Number Placeholder 3"/>
          <p:cNvSpPr>
            <a:spLocks noGrp="1"/>
          </p:cNvSpPr>
          <p:nvPr>
            <p:ph type="sldNum" sz="quarter" idx="10"/>
          </p:nvPr>
        </p:nvSpPr>
        <p:spPr/>
        <p:txBody>
          <a:bodyPr/>
          <a:lstStyle/>
          <a:p>
            <a:fld id="{83F17A60-5211-564C-AE51-C5EE6D827C53}" type="slidenum">
              <a:rPr lang="en-US" smtClean="0"/>
              <a:t>87</a:t>
            </a:fld>
            <a:endParaRPr lang="en-US"/>
          </a:p>
        </p:txBody>
      </p:sp>
    </p:spTree>
    <p:extLst>
      <p:ext uri="{BB962C8B-B14F-4D97-AF65-F5344CB8AC3E}">
        <p14:creationId xmlns:p14="http://schemas.microsoft.com/office/powerpoint/2010/main" val="53805624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3F17A60-5211-564C-AE51-C5EE6D827C53}" type="slidenum">
              <a:rPr lang="en-US" smtClean="0"/>
              <a:t>88</a:t>
            </a:fld>
            <a:endParaRPr lang="en-US"/>
          </a:p>
        </p:txBody>
      </p:sp>
    </p:spTree>
    <p:extLst>
      <p:ext uri="{BB962C8B-B14F-4D97-AF65-F5344CB8AC3E}">
        <p14:creationId xmlns:p14="http://schemas.microsoft.com/office/powerpoint/2010/main" val="3992857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3F17A60-5211-564C-AE51-C5EE6D827C53}" type="slidenum">
              <a:rPr lang="en-US" smtClean="0"/>
              <a:t>9</a:t>
            </a:fld>
            <a:endParaRPr lang="en-US"/>
          </a:p>
        </p:txBody>
      </p:sp>
    </p:spTree>
    <p:extLst>
      <p:ext uri="{BB962C8B-B14F-4D97-AF65-F5344CB8AC3E}">
        <p14:creationId xmlns:p14="http://schemas.microsoft.com/office/powerpoint/2010/main" val="272370371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ct val="0"/>
              </a:spcBef>
              <a:spcAft>
                <a:spcPct val="0"/>
              </a:spcAft>
              <a:buClrTx/>
              <a:buSzTx/>
              <a:buFont typeface="Arial" pitchFamily="34" charset="0"/>
              <a:buNone/>
              <a:defRPr/>
            </a:pPr>
            <a:r>
              <a:rPr lang="en-GB"/>
              <a:t>* Gene Kim after talking to John Allspaw and Jez Humble about</a:t>
            </a:r>
            <a:r>
              <a:rPr lang="en-GB" baseline="0"/>
              <a:t> the Knight Capital </a:t>
            </a:r>
            <a:r>
              <a:rPr lang="en-GB" i="1" baseline="0"/>
              <a:t>accident</a:t>
            </a:r>
          </a:p>
          <a:p>
            <a:pPr marL="0" marR="0" lvl="0" indent="0" algn="l" defTabSz="914400" rtl="0" eaLnBrk="1" fontAlgn="auto" latinLnBrk="0" hangingPunct="1">
              <a:lnSpc>
                <a:spcPct val="100000"/>
              </a:lnSpc>
              <a:spcBef>
                <a:spcPct val="0"/>
              </a:spcBef>
              <a:spcAft>
                <a:spcPct val="0"/>
              </a:spcAft>
              <a:buClrTx/>
              <a:buSzTx/>
              <a:buFont typeface="Arial" pitchFamily="34" charset="0"/>
              <a:buNone/>
              <a:defRPr/>
            </a:pPr>
            <a:endParaRPr lang="en-GB"/>
          </a:p>
          <a:p>
            <a:pPr marL="171450" marR="0" lvl="0" indent="-171450" algn="l" defTabSz="914400" rtl="0" eaLnBrk="1" fontAlgn="auto" latinLnBrk="0" hangingPunct="1">
              <a:lnSpc>
                <a:spcPct val="100000"/>
              </a:lnSpc>
              <a:spcBef>
                <a:spcPct val="0"/>
              </a:spcBef>
              <a:spcAft>
                <a:spcPct val="0"/>
              </a:spcAft>
              <a:buClrTx/>
              <a:buSzTx/>
              <a:buFont typeface="Arial" pitchFamily="34" charset="0"/>
              <a:buChar char="•"/>
              <a:defRPr/>
            </a:pPr>
            <a:endParaRPr lang="en-GB"/>
          </a:p>
          <a:p>
            <a:pPr marL="0" marR="0" lvl="0" indent="0" algn="l" defTabSz="914400" rtl="0" eaLnBrk="1" fontAlgn="auto" latinLnBrk="0" hangingPunct="1">
              <a:lnSpc>
                <a:spcPct val="100000"/>
              </a:lnSpc>
              <a:spcBef>
                <a:spcPct val="0"/>
              </a:spcBef>
              <a:spcAft>
                <a:spcPct val="0"/>
              </a:spcAft>
              <a:buClrTx/>
              <a:buSzTx/>
              <a:buFontTx/>
              <a:buNone/>
              <a:defRPr/>
            </a:pPr>
            <a:endParaRPr lang="en-GB"/>
          </a:p>
          <a:p>
            <a:endParaRPr lang="en-GB"/>
          </a:p>
          <a:p>
            <a:endParaRPr lang="en-US"/>
          </a:p>
        </p:txBody>
      </p:sp>
      <p:sp>
        <p:nvSpPr>
          <p:cNvPr id="4" name="Slide Number Placeholder 3"/>
          <p:cNvSpPr>
            <a:spLocks noGrp="1"/>
          </p:cNvSpPr>
          <p:nvPr>
            <p:ph type="sldNum" sz="quarter" idx="10"/>
          </p:nvPr>
        </p:nvSpPr>
        <p:spPr/>
        <p:txBody>
          <a:bodyPr/>
          <a:lstStyle/>
          <a:p>
            <a:fld id="{83F17A60-5211-564C-AE51-C5EE6D827C53}" type="slidenum">
              <a:rPr lang="en-US" smtClean="0"/>
              <a:t>89</a:t>
            </a:fld>
            <a:endParaRPr lang="en-US"/>
          </a:p>
        </p:txBody>
      </p:sp>
    </p:spTree>
    <p:extLst>
      <p:ext uri="{BB962C8B-B14F-4D97-AF65-F5344CB8AC3E}">
        <p14:creationId xmlns:p14="http://schemas.microsoft.com/office/powerpoint/2010/main" val="361558314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ct val="0"/>
              </a:spcBef>
              <a:spcAft>
                <a:spcPct val="0"/>
              </a:spcAft>
              <a:buClrTx/>
              <a:buSzTx/>
              <a:buFontTx/>
              <a:buNone/>
              <a:defRPr/>
            </a:pPr>
            <a:r>
              <a:rPr lang="en-GB"/>
              <a:t>* Source: Puppet Labs , State of DevOps Report 2014</a:t>
            </a:r>
          </a:p>
        </p:txBody>
      </p:sp>
      <p:sp>
        <p:nvSpPr>
          <p:cNvPr id="4" name="Slide Number Placeholder 3"/>
          <p:cNvSpPr>
            <a:spLocks noGrp="1"/>
          </p:cNvSpPr>
          <p:nvPr>
            <p:ph type="sldNum" sz="quarter" idx="10"/>
          </p:nvPr>
        </p:nvSpPr>
        <p:spPr/>
        <p:txBody>
          <a:bodyPr/>
          <a:lstStyle/>
          <a:p>
            <a:fld id="{83F17A60-5211-564C-AE51-C5EE6D827C53}" type="slidenum">
              <a:rPr lang="en-US" smtClean="0"/>
              <a:t>90</a:t>
            </a:fld>
            <a:endParaRPr lang="en-US"/>
          </a:p>
        </p:txBody>
      </p:sp>
    </p:spTree>
    <p:extLst>
      <p:ext uri="{BB962C8B-B14F-4D97-AF65-F5344CB8AC3E}">
        <p14:creationId xmlns:p14="http://schemas.microsoft.com/office/powerpoint/2010/main" val="73868174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 Dr. Laurie Williams performed a study in 2001 that showed “paired programmers are 15% slower than two independent individual programmers, while ‘error-free’ code increased from 70% to 85%.</a:t>
            </a:r>
          </a:p>
          <a:p>
            <a:endParaRPr lang="en-GB"/>
          </a:p>
          <a:p>
            <a:endParaRPr lang="en-US"/>
          </a:p>
        </p:txBody>
      </p:sp>
      <p:sp>
        <p:nvSpPr>
          <p:cNvPr id="4" name="Slide Number Placeholder 3"/>
          <p:cNvSpPr>
            <a:spLocks noGrp="1"/>
          </p:cNvSpPr>
          <p:nvPr>
            <p:ph type="sldNum" sz="quarter" idx="10"/>
          </p:nvPr>
        </p:nvSpPr>
        <p:spPr/>
        <p:txBody>
          <a:bodyPr/>
          <a:lstStyle/>
          <a:p>
            <a:fld id="{83F17A60-5211-564C-AE51-C5EE6D827C53}" type="slidenum">
              <a:rPr lang="en-US" smtClean="0"/>
              <a:t>91</a:t>
            </a:fld>
            <a:endParaRPr lang="en-US"/>
          </a:p>
        </p:txBody>
      </p:sp>
    </p:spTree>
    <p:extLst>
      <p:ext uri="{BB962C8B-B14F-4D97-AF65-F5344CB8AC3E}">
        <p14:creationId xmlns:p14="http://schemas.microsoft.com/office/powerpoint/2010/main" val="28962792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3F17A60-5211-564C-AE51-C5EE6D827C53}" type="slidenum">
              <a:rPr lang="en-US" smtClean="0"/>
              <a:t>10</a:t>
            </a:fld>
            <a:endParaRPr lang="en-US"/>
          </a:p>
        </p:txBody>
      </p:sp>
    </p:spTree>
    <p:extLst>
      <p:ext uri="{BB962C8B-B14F-4D97-AF65-F5344CB8AC3E}">
        <p14:creationId xmlns:p14="http://schemas.microsoft.com/office/powerpoint/2010/main" val="18520687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Manual Acceptance testing may be required for items that are not yet automated.  These become bottlenecks to continuous deployment.</a:t>
            </a:r>
          </a:p>
        </p:txBody>
      </p:sp>
      <p:sp>
        <p:nvSpPr>
          <p:cNvPr id="4" name="Slide Number Placeholder 3"/>
          <p:cNvSpPr>
            <a:spLocks noGrp="1"/>
          </p:cNvSpPr>
          <p:nvPr>
            <p:ph type="sldNum" sz="quarter" idx="10"/>
          </p:nvPr>
        </p:nvSpPr>
        <p:spPr/>
        <p:txBody>
          <a:bodyPr/>
          <a:lstStyle/>
          <a:p>
            <a:fld id="{83F17A60-5211-564C-AE51-C5EE6D827C53}" type="slidenum">
              <a:rPr lang="en-US" smtClean="0"/>
              <a:t>11</a:t>
            </a:fld>
            <a:endParaRPr lang="en-US"/>
          </a:p>
        </p:txBody>
      </p:sp>
    </p:spTree>
    <p:extLst>
      <p:ext uri="{BB962C8B-B14F-4D97-AF65-F5344CB8AC3E}">
        <p14:creationId xmlns:p14="http://schemas.microsoft.com/office/powerpoint/2010/main" val="38794207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References: https://docs.microsoft.com/en-us/learn/modules/run-quality-tests-build-pipeline/ </a:t>
            </a:r>
            <a:endParaRPr lang="en-CA"/>
          </a:p>
        </p:txBody>
      </p:sp>
      <p:sp>
        <p:nvSpPr>
          <p:cNvPr id="4" name="Slide Number Placeholder 3"/>
          <p:cNvSpPr>
            <a:spLocks noGrp="1"/>
          </p:cNvSpPr>
          <p:nvPr>
            <p:ph type="sldNum" sz="quarter" idx="5"/>
          </p:nvPr>
        </p:nvSpPr>
        <p:spPr/>
        <p:txBody>
          <a:bodyPr/>
          <a:lstStyle/>
          <a:p>
            <a:fld id="{83F17A60-5211-564C-AE51-C5EE6D827C53}" type="slidenum">
              <a:rPr lang="en-US" smtClean="0"/>
              <a:t>12</a:t>
            </a:fld>
            <a:endParaRPr lang="en-US"/>
          </a:p>
        </p:txBody>
      </p:sp>
    </p:spTree>
    <p:extLst>
      <p:ext uri="{BB962C8B-B14F-4D97-AF65-F5344CB8AC3E}">
        <p14:creationId xmlns:p14="http://schemas.microsoft.com/office/powerpoint/2010/main" val="327084211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2.jpeg"/><Relationship Id="rId1" Type="http://schemas.openxmlformats.org/officeDocument/2006/relationships/slideMaster" Target="../slideMasters/slideMaster3.xml"/><Relationship Id="rId4" Type="http://schemas.openxmlformats.org/officeDocument/2006/relationships/image" Target="../media/image9.png"/></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0.jpeg"/><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jpeg"/><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Master" Target="../slideMasters/slideMaster4.xml"/><Relationship Id="rId4" Type="http://schemas.openxmlformats.org/officeDocument/2006/relationships/image" Target="../media/image9.png"/></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2.jpeg"/><Relationship Id="rId1" Type="http://schemas.openxmlformats.org/officeDocument/2006/relationships/slideMaster" Target="../slideMasters/slideMaster4.xml"/><Relationship Id="rId4" Type="http://schemas.openxmlformats.org/officeDocument/2006/relationships/image" Target="../media/image9.png"/></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2.jpeg"/><Relationship Id="rId1" Type="http://schemas.openxmlformats.org/officeDocument/2006/relationships/slideMaster" Target="../slideMasters/slideMaster4.xml"/><Relationship Id="rId4"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2.jpeg"/><Relationship Id="rId1" Type="http://schemas.openxmlformats.org/officeDocument/2006/relationships/slideMaster" Target="../slideMasters/slideMaster4.xml"/><Relationship Id="rId4" Type="http://schemas.openxmlformats.org/officeDocument/2006/relationships/image" Target="../media/image9.png"/></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2.jpeg"/><Relationship Id="rId1" Type="http://schemas.openxmlformats.org/officeDocument/2006/relationships/slideMaster" Target="../slideMasters/slideMaster4.xml"/><Relationship Id="rId4" Type="http://schemas.openxmlformats.org/officeDocument/2006/relationships/image" Target="../media/image9.png"/></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6.png"/><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2.jpeg"/><Relationship Id="rId1" Type="http://schemas.openxmlformats.org/officeDocument/2006/relationships/slideMaster" Target="../slideMasters/slideMaster4.xml"/><Relationship Id="rId4" Type="http://schemas.openxmlformats.org/officeDocument/2006/relationships/image" Target="../media/image9.png"/></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2.jpeg"/><Relationship Id="rId1" Type="http://schemas.openxmlformats.org/officeDocument/2006/relationships/slideMaster" Target="../slideMasters/slideMaster4.xml"/><Relationship Id="rId4" Type="http://schemas.openxmlformats.org/officeDocument/2006/relationships/image" Target="../media/image1.png"/></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6.png"/><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2.jpeg"/><Relationship Id="rId1" Type="http://schemas.openxmlformats.org/officeDocument/2006/relationships/slideMaster" Target="../slideMasters/slideMaster4.xml"/><Relationship Id="rId4" Type="http://schemas.openxmlformats.org/officeDocument/2006/relationships/image" Target="../media/image9.png"/></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2.jpeg"/><Relationship Id="rId1" Type="http://schemas.openxmlformats.org/officeDocument/2006/relationships/slideMaster" Target="../slideMasters/slideMaster4.xml"/><Relationship Id="rId4" Type="http://schemas.openxmlformats.org/officeDocument/2006/relationships/image" Target="../media/image9.png"/></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2.jpeg"/><Relationship Id="rId1" Type="http://schemas.openxmlformats.org/officeDocument/2006/relationships/slideMaster" Target="../slideMasters/slideMaster4.xml"/><Relationship Id="rId4" Type="http://schemas.openxmlformats.org/officeDocument/2006/relationships/image" Target="../media/image9.png"/></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2.jpeg"/><Relationship Id="rId1" Type="http://schemas.openxmlformats.org/officeDocument/2006/relationships/slideMaster" Target="../slideMasters/slideMaster4.xml"/><Relationship Id="rId4" Type="http://schemas.openxmlformats.org/officeDocument/2006/relationships/image" Target="../media/image1.png"/></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2.jpeg"/><Relationship Id="rId1" Type="http://schemas.openxmlformats.org/officeDocument/2006/relationships/slideMaster" Target="../slideMasters/slideMaster4.xml"/><Relationship Id="rId4" Type="http://schemas.openxmlformats.org/officeDocument/2006/relationships/image" Target="../media/image9.png"/></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2.jpeg"/><Relationship Id="rId1" Type="http://schemas.openxmlformats.org/officeDocument/2006/relationships/slideMaster" Target="../slideMasters/slideMaster4.xml"/><Relationship Id="rId4" Type="http://schemas.openxmlformats.org/officeDocument/2006/relationships/image" Target="../media/image9.png"/></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0.jpeg"/><Relationship Id="rId1" Type="http://schemas.openxmlformats.org/officeDocument/2006/relationships/slideMaster" Target="../slideMasters/slideMaster4.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8.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Master" Target="../slideMasters/slideMaster2.xml"/><Relationship Id="rId4" Type="http://schemas.openxmlformats.org/officeDocument/2006/relationships/image" Target="../media/image9.pn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2.jpeg"/><Relationship Id="rId1" Type="http://schemas.openxmlformats.org/officeDocument/2006/relationships/slideMaster" Target="../slideMasters/slideMaster2.xml"/><Relationship Id="rId4" Type="http://schemas.openxmlformats.org/officeDocument/2006/relationships/image" Target="../media/image9.pn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2.jpeg"/><Relationship Id="rId1" Type="http://schemas.openxmlformats.org/officeDocument/2006/relationships/slideMaster" Target="../slideMasters/slideMaster2.xml"/><Relationship Id="rId4" Type="http://schemas.openxmlformats.org/officeDocument/2006/relationships/image" Target="../media/image1.png"/></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2.jpeg"/><Relationship Id="rId1" Type="http://schemas.openxmlformats.org/officeDocument/2006/relationships/slideMaster" Target="../slideMasters/slideMaster2.xml"/><Relationship Id="rId4" Type="http://schemas.openxmlformats.org/officeDocument/2006/relationships/image" Target="../media/image9.png"/></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2.jpeg"/><Relationship Id="rId1" Type="http://schemas.openxmlformats.org/officeDocument/2006/relationships/slideMaster" Target="../slideMasters/slideMaster2.xml"/><Relationship Id="rId4" Type="http://schemas.openxmlformats.org/officeDocument/2006/relationships/image" Target="../media/image9.png"/></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2.jpeg"/><Relationship Id="rId1" Type="http://schemas.openxmlformats.org/officeDocument/2006/relationships/slideMaster" Target="../slideMasters/slideMaster2.xml"/><Relationship Id="rId4" Type="http://schemas.openxmlformats.org/officeDocument/2006/relationships/image" Target="../media/image9.pn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2.jpeg"/><Relationship Id="rId1" Type="http://schemas.openxmlformats.org/officeDocument/2006/relationships/slideMaster" Target="../slideMasters/slideMaster2.xml"/><Relationship Id="rId4" Type="http://schemas.openxmlformats.org/officeDocument/2006/relationships/image" Target="../media/image1.pn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2.jpeg"/><Relationship Id="rId1" Type="http://schemas.openxmlformats.org/officeDocument/2006/relationships/slideMaster" Target="../slideMasters/slideMaster2.xml"/><Relationship Id="rId4" Type="http://schemas.openxmlformats.org/officeDocument/2006/relationships/image" Target="../media/image9.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2.jpeg"/><Relationship Id="rId1" Type="http://schemas.openxmlformats.org/officeDocument/2006/relationships/slideMaster" Target="../slideMasters/slideMaster2.xml"/><Relationship Id="rId4" Type="http://schemas.openxmlformats.org/officeDocument/2006/relationships/image" Target="../media/image9.pn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2.jpeg"/><Relationship Id="rId1" Type="http://schemas.openxmlformats.org/officeDocument/2006/relationships/slideMaster" Target="../slideMasters/slideMaster2.xml"/><Relationship Id="rId4" Type="http://schemas.openxmlformats.org/officeDocument/2006/relationships/image" Target="../media/image9.pn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2.jpeg"/><Relationship Id="rId1" Type="http://schemas.openxmlformats.org/officeDocument/2006/relationships/slideMaster" Target="../slideMasters/slideMaster2.xml"/><Relationship Id="rId4" Type="http://schemas.openxmlformats.org/officeDocument/2006/relationships/image" Target="../media/image1.pn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2.jpeg"/><Relationship Id="rId1" Type="http://schemas.openxmlformats.org/officeDocument/2006/relationships/slideMaster" Target="../slideMasters/slideMaster2.xml"/><Relationship Id="rId4" Type="http://schemas.openxmlformats.org/officeDocument/2006/relationships/image" Target="../media/image9.png"/></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2.jpeg"/><Relationship Id="rId1" Type="http://schemas.openxmlformats.org/officeDocument/2006/relationships/slideMaster" Target="../slideMasters/slideMaster2.xml"/><Relationship Id="rId4" Type="http://schemas.openxmlformats.org/officeDocument/2006/relationships/image" Target="../media/image9.png"/></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0.jpe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Master" Target="../slideMasters/slideMaster3.xml"/><Relationship Id="rId4" Type="http://schemas.openxmlformats.org/officeDocument/2006/relationships/image" Target="../media/image9.png"/></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2.jpeg"/><Relationship Id="rId1" Type="http://schemas.openxmlformats.org/officeDocument/2006/relationships/slideMaster" Target="../slideMasters/slideMaster3.xml"/><Relationship Id="rId4" Type="http://schemas.openxmlformats.org/officeDocument/2006/relationships/image" Target="../media/image9.png"/></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2.jpeg"/><Relationship Id="rId1" Type="http://schemas.openxmlformats.org/officeDocument/2006/relationships/slideMaster" Target="../slideMasters/slideMaster3.xml"/><Relationship Id="rId4" Type="http://schemas.openxmlformats.org/officeDocument/2006/relationships/image" Target="../media/image1.png"/></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2.jpeg"/><Relationship Id="rId1" Type="http://schemas.openxmlformats.org/officeDocument/2006/relationships/slideMaster" Target="../slideMasters/slideMaster3.xml"/><Relationship Id="rId4" Type="http://schemas.openxmlformats.org/officeDocument/2006/relationships/image" Target="../media/image9.png"/></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2.jpeg"/><Relationship Id="rId1" Type="http://schemas.openxmlformats.org/officeDocument/2006/relationships/slideMaster" Target="../slideMasters/slideMaster3.xml"/><Relationship Id="rId4" Type="http://schemas.openxmlformats.org/officeDocument/2006/relationships/image" Target="../media/image9.png"/></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2.jpeg"/><Relationship Id="rId1" Type="http://schemas.openxmlformats.org/officeDocument/2006/relationships/slideMaster" Target="../slideMasters/slideMaster3.xml"/><Relationship Id="rId4" Type="http://schemas.openxmlformats.org/officeDocument/2006/relationships/image" Target="../media/image9.png"/></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2.jpeg"/><Relationship Id="rId1" Type="http://schemas.openxmlformats.org/officeDocument/2006/relationships/slideMaster" Target="../slideMasters/slideMaster3.xml"/><Relationship Id="rId4" Type="http://schemas.openxmlformats.org/officeDocument/2006/relationships/image" Target="../media/image1.png"/></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2.jpeg"/><Relationship Id="rId1" Type="http://schemas.openxmlformats.org/officeDocument/2006/relationships/slideMaster" Target="../slideMasters/slideMaster3.xml"/><Relationship Id="rId4" Type="http://schemas.openxmlformats.org/officeDocument/2006/relationships/image" Target="../media/image9.png"/></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2.jpeg"/><Relationship Id="rId1" Type="http://schemas.openxmlformats.org/officeDocument/2006/relationships/slideMaster" Target="../slideMasters/slideMaster3.xml"/><Relationship Id="rId4" Type="http://schemas.openxmlformats.org/officeDocument/2006/relationships/image" Target="../media/image9.png"/></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2.jpeg"/><Relationship Id="rId1" Type="http://schemas.openxmlformats.org/officeDocument/2006/relationships/slideMaster" Target="../slideMasters/slideMaster3.xml"/><Relationship Id="rId4" Type="http://schemas.openxmlformats.org/officeDocument/2006/relationships/image" Target="../media/image9.png"/></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2.jpeg"/><Relationship Id="rId1" Type="http://schemas.openxmlformats.org/officeDocument/2006/relationships/slideMaster" Target="../slideMasters/slideMaster3.xml"/><Relationship Id="rId4" Type="http://schemas.openxmlformats.org/officeDocument/2006/relationships/image" Target="../media/image1.png"/></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2.jpeg"/><Relationship Id="rId1" Type="http://schemas.openxmlformats.org/officeDocument/2006/relationships/slideMaster" Target="../slideMasters/slideMaster3.xml"/><Relationship Id="rId4" Type="http://schemas.openxmlformats.org/officeDocument/2006/relationships/image" Target="../media/image9.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White wave cover 1">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Footer Placeholder 4">
            <a:extLst>
              <a:ext uri="{FF2B5EF4-FFF2-40B4-BE49-F238E27FC236}">
                <a16:creationId xmlns:a16="http://schemas.microsoft.com/office/drawing/2014/main" id="{77E0F232-AB0D-7D49-8C68-872E9CF1B954}"/>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latin typeface="Segoe UI Semibold" panose="020B0502040204020203" pitchFamily="34" charset="0"/>
                <a:cs typeface="Segoe UI Semibold" panose="020B0502040204020203" pitchFamily="34" charset="0"/>
              </a:rPr>
              <a:t>©2021 Avanade Inc. All Rights Reserved. &lt;Highly Confidential&gt;</a:t>
            </a:r>
          </a:p>
        </p:txBody>
      </p:sp>
      <p:sp>
        <p:nvSpPr>
          <p:cNvPr id="26" name="Text Placeholder 2">
            <a:extLst>
              <a:ext uri="{FF2B5EF4-FFF2-40B4-BE49-F238E27FC236}">
                <a16:creationId xmlns:a16="http://schemas.microsoft.com/office/drawing/2014/main" id="{17A9DE5B-A4E0-A44F-B6BF-BBC6726F493D}"/>
              </a:ext>
            </a:extLst>
          </p:cNvPr>
          <p:cNvSpPr>
            <a:spLocks noGrp="1"/>
          </p:cNvSpPr>
          <p:nvPr>
            <p:ph type="body" sz="quarter" idx="10" hasCustomPrompt="1"/>
          </p:nvPr>
        </p:nvSpPr>
        <p:spPr>
          <a:xfrm>
            <a:off x="638174" y="2275220"/>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7" name="Text Placeholder 8">
            <a:extLst>
              <a:ext uri="{FF2B5EF4-FFF2-40B4-BE49-F238E27FC236}">
                <a16:creationId xmlns:a16="http://schemas.microsoft.com/office/drawing/2014/main" id="{4CEE6339-B898-8448-83C0-DD2C637A1026}"/>
              </a:ext>
            </a:extLst>
          </p:cNvPr>
          <p:cNvSpPr>
            <a:spLocks noGrp="1"/>
          </p:cNvSpPr>
          <p:nvPr>
            <p:ph type="body" sz="quarter" idx="11" hasCustomPrompt="1"/>
          </p:nvPr>
        </p:nvSpPr>
        <p:spPr>
          <a:xfrm>
            <a:off x="638174" y="3825875"/>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215829654"/>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75993421"/>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7" pos="597">
          <p15:clr>
            <a:srgbClr val="FBAE40"/>
          </p15:clr>
        </p15:guide>
        <p15:guide id="8" pos="7083">
          <p15:clr>
            <a:srgbClr val="FBAE40"/>
          </p15:clr>
        </p15:guide>
        <p15:guide id="9" orient="horz" pos="119">
          <p15:clr>
            <a:srgbClr val="FBAE40"/>
          </p15:clr>
        </p15:guide>
        <p15:guide id="10" orient="horz" pos="3929">
          <p15:clr>
            <a:srgbClr val="FBAE4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preserve="1" userDrawn="1">
  <p:cSld name="White 3/4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descr="A close up of a logo&#10;&#10;Description automatically generated">
            <a:extLst>
              <a:ext uri="{FF2B5EF4-FFF2-40B4-BE49-F238E27FC236}">
                <a16:creationId xmlns:a16="http://schemas.microsoft.com/office/drawing/2014/main" id="{779DD7C3-399E-9E44-B207-F6C99F053D05}"/>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1"/>
          <a:stretch/>
        </p:blipFill>
        <p:spPr>
          <a:xfrm rot="5400000" flipH="1" flipV="1">
            <a:off x="4453225" y="-875840"/>
            <a:ext cx="6862934" cy="8614615"/>
          </a:xfrm>
          <a:prstGeom prst="rect">
            <a:avLst/>
          </a:prstGeom>
          <a:noFill/>
          <a:ln>
            <a:noFill/>
          </a:ln>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5268508" y="1584000"/>
            <a:ext cx="6323423"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5268508" y="390719"/>
            <a:ext cx="6323423" cy="1080000"/>
          </a:xfrm>
          <a:prstGeom prst="rect">
            <a:avLst/>
          </a:prstGeom>
        </p:spPr>
        <p:txBody>
          <a:bodyPr/>
          <a:lstStyle>
            <a:lvl1pPr>
              <a:defRPr>
                <a:solidFill>
                  <a:schemeClr val="tx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tx1"/>
                </a:solidFill>
                <a:latin typeface="Segoe UI Semibold" panose="020B0502040204020203" pitchFamily="34" charset="0"/>
                <a:cs typeface="Segoe UI Semibold" panose="020B0502040204020203" pitchFamily="34" charset="0"/>
              </a:rPr>
              <a:t>©2021 Avanade Inc. All Rights Reserved. &lt;Restricted&gt;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749720834"/>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preserve="1" userDrawn="1">
  <p:cSld name="Gradient Quot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6" name="Footer Placeholder 4">
            <a:extLst>
              <a:ext uri="{FF2B5EF4-FFF2-40B4-BE49-F238E27FC236}">
                <a16:creationId xmlns:a16="http://schemas.microsoft.com/office/drawing/2014/main" id="{121B81D0-5F01-4B4C-A1C0-5A4B8F7483A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©2021 Avanade Inc. All Rights Reserved. &lt;Restricted&gt;</a:t>
            </a:r>
          </a:p>
        </p:txBody>
      </p:sp>
      <p:sp>
        <p:nvSpPr>
          <p:cNvPr id="10" name="Title 5">
            <a:extLst>
              <a:ext uri="{FF2B5EF4-FFF2-40B4-BE49-F238E27FC236}">
                <a16:creationId xmlns:a16="http://schemas.microsoft.com/office/drawing/2014/main" id="{455FB5EF-951F-6342-9716-4AA4A07B7CE7}"/>
              </a:ext>
            </a:extLst>
          </p:cNvPr>
          <p:cNvSpPr>
            <a:spLocks noGrp="1"/>
          </p:cNvSpPr>
          <p:nvPr>
            <p:ph type="title" hasCustomPrompt="1"/>
          </p:nvPr>
        </p:nvSpPr>
        <p:spPr>
          <a:xfrm>
            <a:off x="690562" y="1152719"/>
            <a:ext cx="10782000" cy="2447731"/>
          </a:xfrm>
          <a:prstGeom prst="rect">
            <a:avLst/>
          </a:prstGeom>
        </p:spPr>
        <p:txBody>
          <a:bodyPr/>
          <a:lstStyle>
            <a:lvl1pPr>
              <a:defRPr sz="4000" b="0" i="0">
                <a:solidFill>
                  <a:schemeClr val="bg1"/>
                </a:solidFill>
                <a:latin typeface="Segoe UI Semilight" panose="020B0402040204020203" pitchFamily="34" charset="0"/>
                <a:cs typeface="Segoe UI Semilight" panose="020B0402040204020203" pitchFamily="34" charset="0"/>
              </a:defRPr>
            </a:lvl1pPr>
          </a:lstStyle>
          <a:p>
            <a:r>
              <a:rPr lang="en-US"/>
              <a:t>Add your quote here</a:t>
            </a:r>
          </a:p>
        </p:txBody>
      </p:sp>
      <p:sp>
        <p:nvSpPr>
          <p:cNvPr id="12" name="Text Placeholder 11">
            <a:extLst>
              <a:ext uri="{FF2B5EF4-FFF2-40B4-BE49-F238E27FC236}">
                <a16:creationId xmlns:a16="http://schemas.microsoft.com/office/drawing/2014/main" id="{C76D3E08-4B2F-D448-83DD-6F1777BA5C94}"/>
              </a:ext>
            </a:extLst>
          </p:cNvPr>
          <p:cNvSpPr>
            <a:spLocks noGrp="1"/>
          </p:cNvSpPr>
          <p:nvPr>
            <p:ph type="body" sz="quarter" idx="12" hasCustomPrompt="1"/>
          </p:nvPr>
        </p:nvSpPr>
        <p:spPr>
          <a:xfrm>
            <a:off x="690562" y="3943350"/>
            <a:ext cx="10782000" cy="742950"/>
          </a:xfrm>
        </p:spPr>
        <p:txBody>
          <a:bodyPr/>
          <a:lstStyle>
            <a:lvl1pPr>
              <a:defRPr>
                <a:solidFill>
                  <a:schemeClr val="bg1"/>
                </a:solidFill>
              </a:defRPr>
            </a:lvl1pPr>
          </a:lstStyle>
          <a:p>
            <a:pPr>
              <a:lnSpc>
                <a:spcPct val="95000"/>
              </a:lnSpc>
              <a:spcBef>
                <a:spcPts val="0"/>
              </a:spcBef>
            </a:pPr>
            <a:r>
              <a:rPr lang="en-US">
                <a:solidFill>
                  <a:schemeClr val="bg1"/>
                </a:solidFill>
              </a:rPr>
              <a:t>Insert authors quote details here</a:t>
            </a:r>
          </a:p>
          <a:p>
            <a:pPr>
              <a:lnSpc>
                <a:spcPct val="95000"/>
              </a:lnSpc>
              <a:spcBef>
                <a:spcPts val="0"/>
              </a:spcBef>
            </a:pPr>
            <a:r>
              <a:rPr lang="en-US">
                <a:solidFill>
                  <a:schemeClr val="bg1"/>
                </a:solidFill>
              </a:rPr>
              <a:t>maximum 3 lines at 20pt, minimum 14pt. </a:t>
            </a:r>
          </a:p>
        </p:txBody>
      </p:sp>
      <p:sp>
        <p:nvSpPr>
          <p:cNvPr id="7" name="Rectangle 6"/>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8" name="Rectangle 7"/>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9" name="Rectangle 8"/>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312389065"/>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preserve="1" userDrawn="1">
  <p:cSld name="Quote w photo">
    <p:bg>
      <p:bgPr>
        <a:solidFill>
          <a:schemeClr val="bg1"/>
        </a:solidFill>
        <a:effectLst/>
      </p:bgPr>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3524F47D-9BB1-1549-80A2-61517DF72DF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5" name="Picture 4">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6" name="Footer Placeholder 4">
            <a:extLst>
              <a:ext uri="{FF2B5EF4-FFF2-40B4-BE49-F238E27FC236}">
                <a16:creationId xmlns:a16="http://schemas.microsoft.com/office/drawing/2014/main" id="{121B81D0-5F01-4B4C-A1C0-5A4B8F7483A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©2021 Avanade Inc. All Rights Reserved. &lt;Restricted&gt;</a:t>
            </a:r>
          </a:p>
        </p:txBody>
      </p:sp>
      <p:sp>
        <p:nvSpPr>
          <p:cNvPr id="10" name="Title 5">
            <a:extLst>
              <a:ext uri="{FF2B5EF4-FFF2-40B4-BE49-F238E27FC236}">
                <a16:creationId xmlns:a16="http://schemas.microsoft.com/office/drawing/2014/main" id="{455FB5EF-951F-6342-9716-4AA4A07B7CE7}"/>
              </a:ext>
            </a:extLst>
          </p:cNvPr>
          <p:cNvSpPr>
            <a:spLocks noGrp="1"/>
          </p:cNvSpPr>
          <p:nvPr>
            <p:ph type="title" hasCustomPrompt="1"/>
          </p:nvPr>
        </p:nvSpPr>
        <p:spPr>
          <a:xfrm>
            <a:off x="690562" y="1152719"/>
            <a:ext cx="10782000" cy="2447731"/>
          </a:xfrm>
          <a:prstGeom prst="rect">
            <a:avLst/>
          </a:prstGeom>
        </p:spPr>
        <p:txBody>
          <a:bodyPr/>
          <a:lstStyle>
            <a:lvl1pPr>
              <a:defRPr sz="4000" b="0" i="0">
                <a:solidFill>
                  <a:schemeClr val="bg1"/>
                </a:solidFill>
                <a:latin typeface="Segoe UI Semilight" panose="020B0402040204020203" pitchFamily="34" charset="0"/>
                <a:cs typeface="Segoe UI Semilight" panose="020B0402040204020203" pitchFamily="34" charset="0"/>
              </a:defRPr>
            </a:lvl1pPr>
          </a:lstStyle>
          <a:p>
            <a:r>
              <a:rPr lang="en-US"/>
              <a:t>Add your quote here</a:t>
            </a:r>
          </a:p>
        </p:txBody>
      </p:sp>
      <p:sp>
        <p:nvSpPr>
          <p:cNvPr id="12" name="Text Placeholder 11">
            <a:extLst>
              <a:ext uri="{FF2B5EF4-FFF2-40B4-BE49-F238E27FC236}">
                <a16:creationId xmlns:a16="http://schemas.microsoft.com/office/drawing/2014/main" id="{C76D3E08-4B2F-D448-83DD-6F1777BA5C94}"/>
              </a:ext>
            </a:extLst>
          </p:cNvPr>
          <p:cNvSpPr>
            <a:spLocks noGrp="1"/>
          </p:cNvSpPr>
          <p:nvPr>
            <p:ph type="body" sz="quarter" idx="12" hasCustomPrompt="1"/>
          </p:nvPr>
        </p:nvSpPr>
        <p:spPr>
          <a:xfrm>
            <a:off x="690562" y="3943350"/>
            <a:ext cx="10782000" cy="742950"/>
          </a:xfrm>
        </p:spPr>
        <p:txBody>
          <a:bodyPr/>
          <a:lstStyle>
            <a:lvl1pPr>
              <a:defRPr>
                <a:solidFill>
                  <a:schemeClr val="bg1"/>
                </a:solidFill>
              </a:defRPr>
            </a:lvl1pPr>
          </a:lstStyle>
          <a:p>
            <a:pPr>
              <a:lnSpc>
                <a:spcPct val="95000"/>
              </a:lnSpc>
              <a:spcBef>
                <a:spcPts val="0"/>
              </a:spcBef>
            </a:pPr>
            <a:r>
              <a:rPr lang="en-US">
                <a:solidFill>
                  <a:schemeClr val="bg1"/>
                </a:solidFill>
              </a:rPr>
              <a:t>Insert authors quote details here</a:t>
            </a:r>
          </a:p>
          <a:p>
            <a:pPr>
              <a:lnSpc>
                <a:spcPct val="95000"/>
              </a:lnSpc>
              <a:spcBef>
                <a:spcPts val="0"/>
              </a:spcBef>
            </a:pPr>
            <a:r>
              <a:rPr lang="en-US">
                <a:solidFill>
                  <a:schemeClr val="bg1"/>
                </a:solidFill>
              </a:rPr>
              <a:t>maximum 3 lines at 20pt, minimum 14pt. </a:t>
            </a:r>
          </a:p>
        </p:txBody>
      </p:sp>
      <p:sp>
        <p:nvSpPr>
          <p:cNvPr id="7" name="Rectangle 6"/>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8" name="Rectangle 7"/>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9" name="Rectangle 8"/>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503956417"/>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preserve="1" userDrawn="1">
  <p:cSld name="Blank Slide">
    <p:spTree>
      <p:nvGrpSpPr>
        <p:cNvPr id="1" name=""/>
        <p:cNvGrpSpPr/>
        <p:nvPr/>
      </p:nvGrpSpPr>
      <p:grpSpPr>
        <a:xfrm>
          <a:off x="0" y="0"/>
          <a:ext cx="0" cy="0"/>
          <a:chOff x="0" y="0"/>
          <a:chExt cx="0" cy="0"/>
        </a:xfrm>
      </p:grpSpPr>
      <p:sp>
        <p:nvSpPr>
          <p:cNvPr id="2" name="Rectangle 1"/>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 name="Rectangle 2"/>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 name="Rectangle 3"/>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5747" y="2883470"/>
            <a:ext cx="155791" cy="527538"/>
          </a:xfrm>
          <a:prstGeom prst="rect">
            <a:avLst/>
          </a:prstGeom>
          <a:solidFill>
            <a:srgbClr val="4B91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3460164"/>
            <a:ext cx="155791" cy="527538"/>
          </a:xfrm>
          <a:prstGeom prst="rect">
            <a:avLst/>
          </a:prstGeom>
          <a:solidFill>
            <a:srgbClr val="008C9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8" name="Rectangle 7"/>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9" name="Rectangle 8"/>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851405134"/>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showMasterSp="0" preserve="1" userDrawn="1">
  <p:cSld name="White wave cover 1">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Footer Placeholder 4">
            <a:extLst>
              <a:ext uri="{FF2B5EF4-FFF2-40B4-BE49-F238E27FC236}">
                <a16:creationId xmlns:a16="http://schemas.microsoft.com/office/drawing/2014/main" id="{77E0F232-AB0D-7D49-8C68-872E9CF1B954}"/>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latin typeface="Segoe UI Semibold" panose="020B0502040204020203" pitchFamily="34" charset="0"/>
                <a:cs typeface="Segoe UI Semibold" panose="020B0502040204020203" pitchFamily="34" charset="0"/>
              </a:rPr>
              <a:t>©2021 Avanade Inc. All Rights Reserved.</a:t>
            </a:r>
          </a:p>
        </p:txBody>
      </p:sp>
      <p:sp>
        <p:nvSpPr>
          <p:cNvPr id="26" name="Text Placeholder 2">
            <a:extLst>
              <a:ext uri="{FF2B5EF4-FFF2-40B4-BE49-F238E27FC236}">
                <a16:creationId xmlns:a16="http://schemas.microsoft.com/office/drawing/2014/main" id="{17A9DE5B-A4E0-A44F-B6BF-BBC6726F493D}"/>
              </a:ext>
            </a:extLst>
          </p:cNvPr>
          <p:cNvSpPr>
            <a:spLocks noGrp="1"/>
          </p:cNvSpPr>
          <p:nvPr>
            <p:ph type="body" sz="quarter" idx="10" hasCustomPrompt="1"/>
          </p:nvPr>
        </p:nvSpPr>
        <p:spPr>
          <a:xfrm>
            <a:off x="638174" y="2275220"/>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7" name="Text Placeholder 8">
            <a:extLst>
              <a:ext uri="{FF2B5EF4-FFF2-40B4-BE49-F238E27FC236}">
                <a16:creationId xmlns:a16="http://schemas.microsoft.com/office/drawing/2014/main" id="{4CEE6339-B898-8448-83C0-DD2C637A1026}"/>
              </a:ext>
            </a:extLst>
          </p:cNvPr>
          <p:cNvSpPr>
            <a:spLocks noGrp="1"/>
          </p:cNvSpPr>
          <p:nvPr>
            <p:ph type="body" sz="quarter" idx="11" hasCustomPrompt="1"/>
          </p:nvPr>
        </p:nvSpPr>
        <p:spPr>
          <a:xfrm>
            <a:off x="638174" y="3825875"/>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517381166"/>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showMasterSp="0" preserve="1" userDrawn="1">
  <p:cSld name="White wave cover 2">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32031B6F-F57C-A94F-9A99-219BE058D01D}"/>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latin typeface="Segoe UI Semibold" panose="020B0502040204020203" pitchFamily="34" charset="0"/>
                <a:cs typeface="Segoe UI Semibold" panose="020B0502040204020203" pitchFamily="34" charset="0"/>
              </a:rPr>
              <a:t>©2021 Avanade Inc. All Rights Reserved.</a:t>
            </a:r>
          </a:p>
        </p:txBody>
      </p:sp>
      <p:sp>
        <p:nvSpPr>
          <p:cNvPr id="30" name="Text Placeholder 2">
            <a:extLst>
              <a:ext uri="{FF2B5EF4-FFF2-40B4-BE49-F238E27FC236}">
                <a16:creationId xmlns:a16="http://schemas.microsoft.com/office/drawing/2014/main" id="{09755AAB-4F48-B942-9236-F8F495A53EB3}"/>
              </a:ext>
            </a:extLst>
          </p:cNvPr>
          <p:cNvSpPr>
            <a:spLocks noGrp="1"/>
          </p:cNvSpPr>
          <p:nvPr>
            <p:ph type="body" sz="quarter" idx="10" hasCustomPrompt="1"/>
          </p:nvPr>
        </p:nvSpPr>
        <p:spPr>
          <a:xfrm>
            <a:off x="638174" y="2275220"/>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31" name="Text Placeholder 8">
            <a:extLst>
              <a:ext uri="{FF2B5EF4-FFF2-40B4-BE49-F238E27FC236}">
                <a16:creationId xmlns:a16="http://schemas.microsoft.com/office/drawing/2014/main" id="{7CF1E5B0-06EB-9E46-9B41-CB21D669F804}"/>
              </a:ext>
            </a:extLst>
          </p:cNvPr>
          <p:cNvSpPr>
            <a:spLocks noGrp="1"/>
          </p:cNvSpPr>
          <p:nvPr>
            <p:ph type="body" sz="quarter" idx="11" hasCustomPrompt="1"/>
          </p:nvPr>
        </p:nvSpPr>
        <p:spPr>
          <a:xfrm>
            <a:off x="638174" y="3825875"/>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D8986096-EB6D-4145-99BE-29D6689FC379}"/>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221722784"/>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showMasterSp="0" preserve="1" userDrawn="1">
  <p:cSld name="Gradient wave cover">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©2021 Avanade Inc. All Rights Reserved.</a:t>
            </a: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2275220"/>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3825875"/>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E3F334B4-D12D-E041-9269-20FCCBCA074A}"/>
              </a:ext>
            </a:extLst>
          </p:cNvPr>
          <p:cNvSpPr txBox="1">
            <a:spLocks/>
          </p:cNvSpPr>
          <p:nvPr userDrawn="1"/>
        </p:nvSpPr>
        <p:spPr>
          <a:xfrm>
            <a:off x="11153103"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067916356"/>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showMasterSp="0" preserve="1" userDrawn="1">
  <p:cSld name="White wave cover w photo">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778"/>
          </a:xfrm>
          <a:prstGeom prst="rect">
            <a:avLst/>
          </a:prstGeom>
        </p:spPr>
      </p:pic>
      <p:sp>
        <p:nvSpPr>
          <p:cNvPr id="24" name="White rectangle">
            <a:extLst>
              <a:ext uri="{FF2B5EF4-FFF2-40B4-BE49-F238E27FC236}">
                <a16:creationId xmlns:a16="http://schemas.microsoft.com/office/drawing/2014/main" id="{67E667B1-28DF-7543-AC24-8FF8F0D58C38}"/>
              </a:ext>
            </a:extLst>
          </p:cNvPr>
          <p:cNvSpPr/>
          <p:nvPr userDrawn="1"/>
        </p:nvSpPr>
        <p:spPr>
          <a:xfrm>
            <a:off x="1" y="4062602"/>
            <a:ext cx="12192970" cy="27961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White waves">
            <a:extLst>
              <a:ext uri="{FF2B5EF4-FFF2-40B4-BE49-F238E27FC236}">
                <a16:creationId xmlns:a16="http://schemas.microsoft.com/office/drawing/2014/main" id="{A92C7C9B-5AB3-2243-A698-3030F2AD9CD8}"/>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2225842"/>
            <a:ext cx="12192970" cy="1836760"/>
          </a:xfrm>
          <a:prstGeom prst="rect">
            <a:avLst/>
          </a:prstGeom>
          <a:noFill/>
          <a:ln>
            <a:noFill/>
          </a:ln>
        </p:spPr>
      </p:pic>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tx1"/>
                </a:solidFill>
                <a:latin typeface="Segoe UI Semibold" panose="020B0502040204020203" pitchFamily="34" charset="0"/>
                <a:cs typeface="Segoe UI Semibold" panose="020B0502040204020203" pitchFamily="34" charset="0"/>
              </a:rPr>
              <a:t>©2021 Avanade Inc. All Rights Reserved.</a:t>
            </a: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4205855"/>
            <a:ext cx="10848975" cy="1194818"/>
          </a:xfrm>
          <a:prstGeom prst="rect">
            <a:avLst/>
          </a:prstGeom>
        </p:spPr>
        <p:txBody>
          <a:bodyPr anchor="b"/>
          <a:lstStyle>
            <a:lvl1pPr>
              <a:defRPr sz="4000" b="1" i="0">
                <a:solidFill>
                  <a:schemeClr val="tx2"/>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5548312"/>
            <a:ext cx="10848975" cy="664775"/>
          </a:xfrm>
          <a:prstGeom prst="rect">
            <a:avLst/>
          </a:prstGeom>
        </p:spPr>
        <p:txBody>
          <a:bodyPr/>
          <a:lstStyle>
            <a:lvl1pPr>
              <a:defRPr sz="2000" b="0" i="0">
                <a:solidFill>
                  <a:schemeClr val="tx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E3F334B4-D12D-E041-9269-20FCCBCA074A}"/>
              </a:ext>
            </a:extLst>
          </p:cNvPr>
          <p:cNvSpPr txBox="1">
            <a:spLocks/>
          </p:cNvSpPr>
          <p:nvPr userDrawn="1"/>
        </p:nvSpPr>
        <p:spPr>
          <a:xfrm>
            <a:off x="11153103"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tx1"/>
                </a:solidFill>
                <a:latin typeface="Segoe UI Semibold" panose="020B0502040204020203" pitchFamily="34" charset="0"/>
                <a:cs typeface="Segoe UI Semibold" panose="020B0502040204020203" pitchFamily="34" charset="0"/>
              </a:rPr>
              <a:pPr algn="r"/>
              <a:t>‹#›</a:t>
            </a:fld>
            <a:endParaRPr lang="en-US" sz="700" b="1">
              <a:solidFill>
                <a:schemeClr val="tx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069459934"/>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showMasterSp="0" preserve="1" userDrawn="1">
  <p:cSld name="Gradient wave cover w photo">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778"/>
          </a:xfrm>
          <a:prstGeom prst="rect">
            <a:avLst/>
          </a:prstGeom>
        </p:spPr>
      </p:pic>
      <p:pic>
        <p:nvPicPr>
          <p:cNvPr id="23" name="Gradient waves">
            <a:extLst>
              <a:ext uri="{FF2B5EF4-FFF2-40B4-BE49-F238E27FC236}">
                <a16:creationId xmlns:a16="http://schemas.microsoft.com/office/drawing/2014/main" id="{512BD177-0E63-8F40-A772-5FDFD544BF22}"/>
              </a:ext>
            </a:extLst>
          </p:cNvPr>
          <p:cNvPicPr>
            <a:picLocks noChangeAspect="1"/>
          </p:cNvPicPr>
          <p:nvPr userDrawn="1"/>
        </p:nvPicPr>
        <p:blipFill>
          <a:blip r:embed="rId3" cstate="screen">
            <a:alphaModFix amt="92000"/>
            <a:extLst>
              <a:ext uri="{28A0092B-C50C-407E-A947-70E740481C1C}">
                <a14:useLocalDpi xmlns:a14="http://schemas.microsoft.com/office/drawing/2010/main"/>
              </a:ext>
            </a:extLst>
          </a:blip>
          <a:stretch>
            <a:fillRect/>
          </a:stretch>
        </p:blipFill>
        <p:spPr>
          <a:xfrm>
            <a:off x="0" y="2175647"/>
            <a:ext cx="12192000" cy="4682353"/>
          </a:xfrm>
          <a:prstGeom prst="rect">
            <a:avLst/>
          </a:prstGeom>
        </p:spPr>
      </p:pic>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©2021 Avanade Inc. All Rights Reserved.</a:t>
            </a: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4205855"/>
            <a:ext cx="10848975" cy="1194818"/>
          </a:xfrm>
          <a:prstGeom prst="rect">
            <a:avLst/>
          </a:prstGeom>
        </p:spPr>
        <p:txBody>
          <a:bodyPr anchor="b"/>
          <a:lstStyle>
            <a:lvl1pPr>
              <a:defRPr sz="40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5548312"/>
            <a:ext cx="10848975" cy="664775"/>
          </a:xfrm>
          <a:prstGeom prst="rect">
            <a:avLst/>
          </a:prstGeom>
        </p:spPr>
        <p:txBody>
          <a:bodyPr/>
          <a:lstStyle>
            <a:lvl1pPr>
              <a:defRPr sz="20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E3F334B4-D12D-E041-9269-20FCCBCA074A}"/>
              </a:ext>
            </a:extLst>
          </p:cNvPr>
          <p:cNvSpPr txBox="1">
            <a:spLocks/>
          </p:cNvSpPr>
          <p:nvPr userDrawn="1"/>
        </p:nvSpPr>
        <p:spPr>
          <a:xfrm>
            <a:off x="11153103"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878536498"/>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Text Placeholder 2"/>
          <p:cNvSpPr>
            <a:spLocks noGrp="1"/>
          </p:cNvSpPr>
          <p:nvPr>
            <p:ph idx="1"/>
          </p:nvPr>
        </p:nvSpPr>
        <p:spPr>
          <a:xfrm>
            <a:off x="691376" y="1524000"/>
            <a:ext cx="10783229" cy="4351338"/>
          </a:xfrm>
          <a:prstGeom prst="rect">
            <a:avLst/>
          </a:prstGeom>
        </p:spPr>
        <p:txBody>
          <a:bodyPr vert="horz" lIns="91440" tIns="45720" rIns="9144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a:xfrm>
            <a:off x="691376" y="390719"/>
            <a:ext cx="10783229" cy="998344"/>
          </a:xfrm>
          <a:prstGeom prst="rect">
            <a:avLst/>
          </a:prstGeom>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165251385"/>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Logo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2999930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and content gradient wave">
    <p:bg>
      <p:bgPr>
        <a:solidFill>
          <a:schemeClr val="bg1"/>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8CEEF2A-9F45-F84E-B6FF-1FB37873D6C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5364480"/>
            <a:ext cx="12192000" cy="1493520"/>
          </a:xfrm>
          <a:prstGeom prst="rect">
            <a:avLst/>
          </a:prstGeom>
        </p:spPr>
      </p:pic>
      <p:sp>
        <p:nvSpPr>
          <p:cNvPr id="14" name="Footer">
            <a:extLst>
              <a:ext uri="{FF2B5EF4-FFF2-40B4-BE49-F238E27FC236}">
                <a16:creationId xmlns:a16="http://schemas.microsoft.com/office/drawing/2014/main" id="{EAAD1CA0-EB30-B64D-8342-A394C875F02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©2021 Avanade Inc. All Rights Reserved.</a:t>
            </a:r>
          </a:p>
        </p:txBody>
      </p:sp>
      <p:sp>
        <p:nvSpPr>
          <p:cNvPr id="10" name="Text Placeholder 2">
            <a:extLst>
              <a:ext uri="{FF2B5EF4-FFF2-40B4-BE49-F238E27FC236}">
                <a16:creationId xmlns:a16="http://schemas.microsoft.com/office/drawing/2014/main" id="{D8CA1F2E-8AB2-A74B-A85D-C88346D8517D}"/>
              </a:ext>
            </a:extLst>
          </p:cNvPr>
          <p:cNvSpPr>
            <a:spLocks noGrp="1"/>
          </p:cNvSpPr>
          <p:nvPr>
            <p:ph idx="1"/>
          </p:nvPr>
        </p:nvSpPr>
        <p:spPr>
          <a:xfrm>
            <a:off x="691376" y="1524000"/>
            <a:ext cx="10783229" cy="3840480"/>
          </a:xfrm>
          <a:prstGeom prst="rect">
            <a:avLst/>
          </a:prstGeom>
        </p:spPr>
        <p:txBody>
          <a:bodyPr vert="horz" lIns="91440" tIns="45720" rIns="9144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itle 5">
            <a:extLst>
              <a:ext uri="{FF2B5EF4-FFF2-40B4-BE49-F238E27FC236}">
                <a16:creationId xmlns:a16="http://schemas.microsoft.com/office/drawing/2014/main" id="{178D1DDA-5C3B-C442-A8B8-A1A521B671E3}"/>
              </a:ext>
            </a:extLst>
          </p:cNvPr>
          <p:cNvSpPr>
            <a:spLocks noGrp="1"/>
          </p:cNvSpPr>
          <p:nvPr>
            <p:ph type="title"/>
          </p:nvPr>
        </p:nvSpPr>
        <p:spPr>
          <a:xfrm>
            <a:off x="691376" y="390719"/>
            <a:ext cx="10783229" cy="998344"/>
          </a:xfrm>
          <a:prstGeom prst="rect">
            <a:avLst/>
          </a:prstGeom>
        </p:spPr>
        <p:txBody>
          <a:bodyPr/>
          <a:lstStyle>
            <a:lvl1pPr>
              <a:defRPr>
                <a:solidFill>
                  <a:schemeClr val="tx1"/>
                </a:solidFill>
              </a:defRPr>
            </a:lvl1pPr>
          </a:lstStyle>
          <a:p>
            <a:r>
              <a:rPr lang="en-US"/>
              <a:t>Click to edit Master title style</a:t>
            </a:r>
          </a:p>
        </p:txBody>
      </p:sp>
      <p:pic>
        <p:nvPicPr>
          <p:cNvPr id="11" name="Picture 10">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8"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519752935"/>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and content gray wave">
    <p:bg>
      <p:bgPr>
        <a:solidFill>
          <a:schemeClr val="bg1"/>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8CEEF2A-9F45-F84E-B6FF-1FB37873D6C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5364480"/>
            <a:ext cx="12192000" cy="1493520"/>
          </a:xfrm>
          <a:prstGeom prst="rect">
            <a:avLst/>
          </a:prstGeom>
        </p:spPr>
      </p:pic>
      <p:sp>
        <p:nvSpPr>
          <p:cNvPr id="10" name="Text Placeholder 2">
            <a:extLst>
              <a:ext uri="{FF2B5EF4-FFF2-40B4-BE49-F238E27FC236}">
                <a16:creationId xmlns:a16="http://schemas.microsoft.com/office/drawing/2014/main" id="{D8CA1F2E-8AB2-A74B-A85D-C88346D8517D}"/>
              </a:ext>
            </a:extLst>
          </p:cNvPr>
          <p:cNvSpPr>
            <a:spLocks noGrp="1"/>
          </p:cNvSpPr>
          <p:nvPr>
            <p:ph idx="1"/>
          </p:nvPr>
        </p:nvSpPr>
        <p:spPr>
          <a:xfrm>
            <a:off x="691376" y="1524000"/>
            <a:ext cx="10783229" cy="3840480"/>
          </a:xfrm>
          <a:prstGeom prst="rect">
            <a:avLst/>
          </a:prstGeom>
        </p:spPr>
        <p:txBody>
          <a:bodyPr vert="horz" lIns="91440" tIns="45720" rIns="9144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itle 5">
            <a:extLst>
              <a:ext uri="{FF2B5EF4-FFF2-40B4-BE49-F238E27FC236}">
                <a16:creationId xmlns:a16="http://schemas.microsoft.com/office/drawing/2014/main" id="{178D1DDA-5C3B-C442-A8B8-A1A521B671E3}"/>
              </a:ext>
            </a:extLst>
          </p:cNvPr>
          <p:cNvSpPr>
            <a:spLocks noGrp="1"/>
          </p:cNvSpPr>
          <p:nvPr>
            <p:ph type="title"/>
          </p:nvPr>
        </p:nvSpPr>
        <p:spPr>
          <a:xfrm>
            <a:off x="691376" y="390719"/>
            <a:ext cx="10783229" cy="998344"/>
          </a:xfrm>
          <a:prstGeom prst="rect">
            <a:avLst/>
          </a:prstGeom>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050590243"/>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91375" y="1524000"/>
            <a:ext cx="5369545" cy="435133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31080" y="1524000"/>
            <a:ext cx="5369545" cy="435133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1375" y="390719"/>
            <a:ext cx="10783229" cy="998344"/>
          </a:xfrm>
          <a:prstGeom prst="rect">
            <a:avLst/>
          </a:prstGeom>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335799442"/>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40889584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Logo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381908419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showMasterSp="0" preserve="1" userDrawn="1">
  <p:cSld name="Gradient wave breaker">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6" name="Footer Placeholder 4">
            <a:extLst>
              <a:ext uri="{FF2B5EF4-FFF2-40B4-BE49-F238E27FC236}">
                <a16:creationId xmlns:a16="http://schemas.microsoft.com/office/drawing/2014/main" id="{121B81D0-5F01-4B4C-A1C0-5A4B8F7483A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©2021 Avanade Inc. All Rights Reserved.</a:t>
            </a:r>
          </a:p>
        </p:txBody>
      </p:sp>
      <p:sp>
        <p:nvSpPr>
          <p:cNvPr id="7" name="Rectangle 6"/>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8" name="Rectangle 7"/>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9" name="Rectangle 8"/>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2275220"/>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Breaker slide</a:t>
            </a:r>
          </a:p>
        </p:txBody>
      </p:sp>
      <p:sp>
        <p:nvSpPr>
          <p:cNvPr id="28" name="Text Placeholder 8">
            <a:extLst>
              <a:ext uri="{FF2B5EF4-FFF2-40B4-BE49-F238E27FC236}">
                <a16:creationId xmlns:a16="http://schemas.microsoft.com/office/drawing/2014/main" id="{AF8EA7CA-7885-A84A-BCED-A10FB7B96ADC}"/>
              </a:ext>
            </a:extLst>
          </p:cNvPr>
          <p:cNvSpPr>
            <a:spLocks noGrp="1"/>
          </p:cNvSpPr>
          <p:nvPr>
            <p:ph type="body" sz="quarter" idx="12" hasCustomPrompt="1"/>
          </p:nvPr>
        </p:nvSpPr>
        <p:spPr>
          <a:xfrm>
            <a:off x="638174" y="3825875"/>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947434964"/>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showMasterSp="0" preserve="1" userDrawn="1">
  <p:cSld name="Gradient wave breaker w photo">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a:extLst>
              <a:ext uri="{FF2B5EF4-FFF2-40B4-BE49-F238E27FC236}">
                <a16:creationId xmlns:a16="http://schemas.microsoft.com/office/drawing/2014/main" id="{C736D82D-175C-4F42-8690-EFE7B757D54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1962855"/>
            <a:ext cx="12191999" cy="4895145"/>
          </a:xfrm>
          <a:prstGeom prst="rect">
            <a:avLst/>
          </a:prstGeom>
        </p:spPr>
      </p:pic>
      <p:pic>
        <p:nvPicPr>
          <p:cNvPr id="5" name="Picture 4">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6" name="Footer Placeholder 4">
            <a:extLst>
              <a:ext uri="{FF2B5EF4-FFF2-40B4-BE49-F238E27FC236}">
                <a16:creationId xmlns:a16="http://schemas.microsoft.com/office/drawing/2014/main" id="{121B81D0-5F01-4B4C-A1C0-5A4B8F7483A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©2021 Avanade Inc. All Rights Reserved.</a:t>
            </a:r>
          </a:p>
        </p:txBody>
      </p:sp>
      <p:sp>
        <p:nvSpPr>
          <p:cNvPr id="7" name="Rectangle 6"/>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8" name="Rectangle 7"/>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9" name="Rectangle 8"/>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3450274"/>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Breaker slide</a:t>
            </a:r>
          </a:p>
        </p:txBody>
      </p:sp>
      <p:sp>
        <p:nvSpPr>
          <p:cNvPr id="28" name="Text Placeholder 8">
            <a:extLst>
              <a:ext uri="{FF2B5EF4-FFF2-40B4-BE49-F238E27FC236}">
                <a16:creationId xmlns:a16="http://schemas.microsoft.com/office/drawing/2014/main" id="{AF8EA7CA-7885-A84A-BCED-A10FB7B96ADC}"/>
              </a:ext>
            </a:extLst>
          </p:cNvPr>
          <p:cNvSpPr>
            <a:spLocks noGrp="1"/>
          </p:cNvSpPr>
          <p:nvPr>
            <p:ph type="body" sz="quarter" idx="12" hasCustomPrompt="1"/>
          </p:nvPr>
        </p:nvSpPr>
        <p:spPr>
          <a:xfrm>
            <a:off x="638174" y="5000929"/>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3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960222269"/>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showMasterSp="0" preserve="1" userDrawn="1">
  <p:cSld name="Gradient 1/3 Vertical L no photo">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6FDADAF-83F2-9F49-8A00-D4D7B31C193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4355835"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90563" y="2344071"/>
            <a:ext cx="23302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Content Placeholder 3"/>
          <p:cNvSpPr>
            <a:spLocks noGrp="1"/>
          </p:cNvSpPr>
          <p:nvPr>
            <p:ph sz="half" idx="2"/>
          </p:nvPr>
        </p:nvSpPr>
        <p:spPr>
          <a:xfrm>
            <a:off x="4355843" y="390719"/>
            <a:ext cx="7236090"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3" y="390719"/>
            <a:ext cx="2330223" cy="1781175"/>
          </a:xfrm>
          <a:prstGeom prst="rect">
            <a:avLst/>
          </a:prstGeom>
        </p:spPr>
        <p:txBody>
          <a:bodyPr/>
          <a:lstStyle>
            <a:lvl1pPr>
              <a:defRPr>
                <a:solidFill>
                  <a:schemeClr val="bg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©2021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27872819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showMasterSp="0" preserve="1" userDrawn="1">
  <p:cSld name="Gradient 1/3 Vertical L w photo">
    <p:spTree>
      <p:nvGrpSpPr>
        <p:cNvPr id="1" name=""/>
        <p:cNvGrpSpPr/>
        <p:nvPr/>
      </p:nvGrpSpPr>
      <p:grpSpPr>
        <a:xfrm>
          <a:off x="0" y="0"/>
          <a:ext cx="0" cy="0"/>
          <a:chOff x="0" y="0"/>
          <a:chExt cx="0" cy="0"/>
        </a:xfrm>
      </p:grpSpPr>
      <p:pic>
        <p:nvPicPr>
          <p:cNvPr id="29" name="Picture 2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7" name="Picture 6">
            <a:extLst>
              <a:ext uri="{FF2B5EF4-FFF2-40B4-BE49-F238E27FC236}">
                <a16:creationId xmlns:a16="http://schemas.microsoft.com/office/drawing/2014/main" id="{D6FDADAF-83F2-9F49-8A00-D4D7B31C1936}"/>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4355835"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90563" y="2344071"/>
            <a:ext cx="23302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3" y="390719"/>
            <a:ext cx="2330223" cy="1781175"/>
          </a:xfrm>
          <a:prstGeom prst="rect">
            <a:avLst/>
          </a:prstGeom>
        </p:spPr>
        <p:txBody>
          <a:bodyPr/>
          <a:lstStyle>
            <a:lvl1pPr>
              <a:defRPr>
                <a:solidFill>
                  <a:schemeClr val="bg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©2021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69520702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showMasterSp="0" preserve="1" userDrawn="1">
  <p:cSld name="White 1/3 Vertical L w photo">
    <p:spTree>
      <p:nvGrpSpPr>
        <p:cNvPr id="1" name=""/>
        <p:cNvGrpSpPr/>
        <p:nvPr/>
      </p:nvGrpSpPr>
      <p:grpSpPr>
        <a:xfrm>
          <a:off x="0" y="0"/>
          <a:ext cx="0" cy="0"/>
          <a:chOff x="0" y="0"/>
          <a:chExt cx="0" cy="0"/>
        </a:xfrm>
      </p:grpSpPr>
      <p:pic>
        <p:nvPicPr>
          <p:cNvPr id="29" name="Picture 2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0" name="Picture 29">
            <a:extLst>
              <a:ext uri="{FF2B5EF4-FFF2-40B4-BE49-F238E27FC236}">
                <a16:creationId xmlns:a16="http://schemas.microsoft.com/office/drawing/2014/main" id="{D97CCC2E-CB39-CB4F-B55A-1B9B93421786}"/>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4341767" cy="6858000"/>
          </a:xfrm>
          <a:prstGeom prst="rect">
            <a:avLst/>
          </a:prstGeom>
        </p:spPr>
      </p:pic>
      <p:sp>
        <p:nvSpPr>
          <p:cNvPr id="3" name="Content Placeholder 2"/>
          <p:cNvSpPr>
            <a:spLocks noGrp="1"/>
          </p:cNvSpPr>
          <p:nvPr>
            <p:ph sz="half" idx="1"/>
          </p:nvPr>
        </p:nvSpPr>
        <p:spPr>
          <a:xfrm>
            <a:off x="690563" y="2344071"/>
            <a:ext cx="2330223"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3" y="390719"/>
            <a:ext cx="2330223" cy="1781175"/>
          </a:xfrm>
          <a:prstGeom prst="rect">
            <a:avLst/>
          </a:prstGeom>
        </p:spPr>
        <p:txBody>
          <a:bodyPr/>
          <a:lstStyle>
            <a:lvl1pPr>
              <a:defRPr>
                <a:solidFill>
                  <a:schemeClr val="tx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©2021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31" name="Picture 30"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2"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410006550"/>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Gradient wave breaker">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6" name="Footer Placeholder 4">
            <a:extLst>
              <a:ext uri="{FF2B5EF4-FFF2-40B4-BE49-F238E27FC236}">
                <a16:creationId xmlns:a16="http://schemas.microsoft.com/office/drawing/2014/main" id="{121B81D0-5F01-4B4C-A1C0-5A4B8F7483A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©2021 Avanade Inc. All Rights Reserved. &lt;Highly Confidential&gt;</a:t>
            </a:r>
          </a:p>
        </p:txBody>
      </p:sp>
      <p:sp>
        <p:nvSpPr>
          <p:cNvPr id="7" name="Rectangle 6"/>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8" name="Rectangle 7"/>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9" name="Rectangle 8"/>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2275220"/>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Breaker slide</a:t>
            </a:r>
          </a:p>
        </p:txBody>
      </p:sp>
      <p:sp>
        <p:nvSpPr>
          <p:cNvPr id="28" name="Text Placeholder 8">
            <a:extLst>
              <a:ext uri="{FF2B5EF4-FFF2-40B4-BE49-F238E27FC236}">
                <a16:creationId xmlns:a16="http://schemas.microsoft.com/office/drawing/2014/main" id="{AF8EA7CA-7885-A84A-BCED-A10FB7B96ADC}"/>
              </a:ext>
            </a:extLst>
          </p:cNvPr>
          <p:cNvSpPr>
            <a:spLocks noGrp="1"/>
          </p:cNvSpPr>
          <p:nvPr>
            <p:ph type="body" sz="quarter" idx="12" hasCustomPrompt="1"/>
          </p:nvPr>
        </p:nvSpPr>
        <p:spPr>
          <a:xfrm>
            <a:off x="638174" y="3825875"/>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670125023"/>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showMasterSp="0" preserve="1" userDrawn="1">
  <p:cSld name="Gradient 1/3 Vertical R no photo">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691375" y="390719"/>
            <a:ext cx="7236090"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a:extLst>
              <a:ext uri="{FF2B5EF4-FFF2-40B4-BE49-F238E27FC236}">
                <a16:creationId xmlns:a16="http://schemas.microsoft.com/office/drawing/2014/main" id="{D6FDADAF-83F2-9F49-8A00-D4D7B31C193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flipV="1">
            <a:off x="7836165" y="0"/>
            <a:ext cx="4355835" cy="6858000"/>
          </a:xfrm>
          <a:prstGeom prst="rect">
            <a:avLst/>
          </a:prstGeom>
        </p:spPr>
      </p:pic>
      <p:sp>
        <p:nvSpPr>
          <p:cNvPr id="3" name="Content Placeholder 2"/>
          <p:cNvSpPr>
            <a:spLocks noGrp="1"/>
          </p:cNvSpPr>
          <p:nvPr>
            <p:ph sz="half" idx="1"/>
          </p:nvPr>
        </p:nvSpPr>
        <p:spPr>
          <a:xfrm>
            <a:off x="9261710" y="2344071"/>
            <a:ext cx="23302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9261710" y="390719"/>
            <a:ext cx="2330223" cy="1781175"/>
          </a:xfrm>
          <a:prstGeom prst="rect">
            <a:avLst/>
          </a:prstGeom>
        </p:spPr>
        <p:txBody>
          <a:bodyPr/>
          <a:lstStyle>
            <a:lvl1pPr>
              <a:defRPr>
                <a:solidFill>
                  <a:schemeClr val="bg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©2021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29" name="Picture 28"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181988986"/>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showMasterSp="0" preserve="1" userDrawn="1">
  <p:cSld name="Gradient 1/3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7" name="Picture 6">
            <a:extLst>
              <a:ext uri="{FF2B5EF4-FFF2-40B4-BE49-F238E27FC236}">
                <a16:creationId xmlns:a16="http://schemas.microsoft.com/office/drawing/2014/main" id="{D6FDADAF-83F2-9F49-8A00-D4D7B31C1936}"/>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flipH="1" flipV="1">
            <a:off x="7836165" y="0"/>
            <a:ext cx="4355835"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9261710" y="2344071"/>
            <a:ext cx="23302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9261710" y="390719"/>
            <a:ext cx="2330223" cy="1781175"/>
          </a:xfrm>
          <a:prstGeom prst="rect">
            <a:avLst/>
          </a:prstGeom>
        </p:spPr>
        <p:txBody>
          <a:bodyPr/>
          <a:lstStyle>
            <a:lvl1pPr>
              <a:defRPr>
                <a:solidFill>
                  <a:schemeClr val="bg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©2021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865458794"/>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preserve="1" userDrawn="1">
  <p:cSld name="White 1/3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a:extLst>
              <a:ext uri="{FF2B5EF4-FFF2-40B4-BE49-F238E27FC236}">
                <a16:creationId xmlns:a16="http://schemas.microsoft.com/office/drawing/2014/main" id="{92E66394-FF44-B54A-970E-D1714966A52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rot="10800000">
            <a:off x="7850233" y="1"/>
            <a:ext cx="4341767" cy="6857999"/>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9261710" y="2344071"/>
            <a:ext cx="2330223"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9261710" y="390719"/>
            <a:ext cx="2330223" cy="1781175"/>
          </a:xfrm>
          <a:prstGeom prst="rect">
            <a:avLst/>
          </a:prstGeom>
        </p:spPr>
        <p:txBody>
          <a:bodyPr/>
          <a:lstStyle>
            <a:lvl1pPr>
              <a:defRPr>
                <a:solidFill>
                  <a:schemeClr val="tx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tx1"/>
                </a:solidFill>
                <a:latin typeface="Segoe UI Semibold" panose="020B0502040204020203" pitchFamily="34" charset="0"/>
                <a:cs typeface="Segoe UI Semibold" panose="020B0502040204020203" pitchFamily="34" charset="0"/>
              </a:rPr>
              <a:t>©2021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91189047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showMasterSp="0" preserve="1" userDrawn="1">
  <p:cSld name="Gradient 1/2 Vertical L no photo">
    <p:spTree>
      <p:nvGrpSpPr>
        <p:cNvPr id="1" name=""/>
        <p:cNvGrpSpPr/>
        <p:nvPr/>
      </p:nvGrpSpPr>
      <p:grpSpPr>
        <a:xfrm>
          <a:off x="0" y="0"/>
          <a:ext cx="0" cy="0"/>
          <a:chOff x="0" y="0"/>
          <a:chExt cx="0" cy="0"/>
        </a:xfrm>
      </p:grpSpPr>
      <p:pic>
        <p:nvPicPr>
          <p:cNvPr id="29" name="Picture 28">
            <a:extLst>
              <a:ext uri="{FF2B5EF4-FFF2-40B4-BE49-F238E27FC236}">
                <a16:creationId xmlns:a16="http://schemas.microsoft.com/office/drawing/2014/main" id="{F86D1474-6BEE-7548-BD84-8B8A225527A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7004790" cy="6858000"/>
          </a:xfrm>
          <a:prstGeom prst="rect">
            <a:avLst/>
          </a:prstGeom>
        </p:spPr>
      </p:pic>
      <p:sp>
        <p:nvSpPr>
          <p:cNvPr id="3" name="Content Placeholder 2"/>
          <p:cNvSpPr>
            <a:spLocks noGrp="1"/>
          </p:cNvSpPr>
          <p:nvPr>
            <p:ph sz="half" idx="1"/>
          </p:nvPr>
        </p:nvSpPr>
        <p:spPr>
          <a:xfrm>
            <a:off x="690562" y="1584000"/>
            <a:ext cx="4707038"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4707038" cy="1080000"/>
          </a:xfrm>
          <a:prstGeom prst="rect">
            <a:avLst/>
          </a:prstGeom>
        </p:spPr>
        <p:txBody>
          <a:bodyPr/>
          <a:lstStyle>
            <a:lvl1pPr>
              <a:defRPr>
                <a:solidFill>
                  <a:schemeClr val="bg1"/>
                </a:solidFill>
              </a:defRPr>
            </a:lvl1pPr>
          </a:lstStyle>
          <a:p>
            <a:r>
              <a:rPr lang="en-US"/>
              <a:t>Click to edit Master</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4" name="Content Placeholder 3"/>
          <p:cNvSpPr>
            <a:spLocks noGrp="1"/>
          </p:cNvSpPr>
          <p:nvPr>
            <p:ph sz="half" idx="2"/>
          </p:nvPr>
        </p:nvSpPr>
        <p:spPr>
          <a:xfrm>
            <a:off x="6884894" y="390719"/>
            <a:ext cx="4707038"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©2021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925073620"/>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showMasterSp="0" preserve="1" userDrawn="1">
  <p:cSld name="Gradient 1/2 Vertical L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a:extLst>
              <a:ext uri="{FF2B5EF4-FFF2-40B4-BE49-F238E27FC236}">
                <a16:creationId xmlns:a16="http://schemas.microsoft.com/office/drawing/2014/main" id="{F86D1474-6BEE-7548-BD84-8B8A225527A5}"/>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7004790" cy="6858000"/>
          </a:xfrm>
          <a:prstGeom prst="rect">
            <a:avLst/>
          </a:prstGeom>
        </p:spPr>
      </p:pic>
      <p:sp>
        <p:nvSpPr>
          <p:cNvPr id="3" name="Content Placeholder 2"/>
          <p:cNvSpPr>
            <a:spLocks noGrp="1"/>
          </p:cNvSpPr>
          <p:nvPr>
            <p:ph sz="half" idx="1"/>
          </p:nvPr>
        </p:nvSpPr>
        <p:spPr>
          <a:xfrm>
            <a:off x="690562" y="1584000"/>
            <a:ext cx="4707038"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4707038" cy="1080000"/>
          </a:xfrm>
          <a:prstGeom prst="rect">
            <a:avLst/>
          </a:prstGeom>
        </p:spPr>
        <p:txBody>
          <a:bodyPr/>
          <a:lstStyle>
            <a:lvl1pPr>
              <a:defRPr>
                <a:solidFill>
                  <a:schemeClr val="bg1"/>
                </a:solidFill>
              </a:defRPr>
            </a:lvl1pPr>
          </a:lstStyle>
          <a:p>
            <a:r>
              <a:rPr lang="en-US"/>
              <a:t>Click to edit Master</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©2021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019344753"/>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showMasterSp="0" preserve="1" userDrawn="1">
  <p:cSld name="White 1/2 Vertical L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1" name="Picture 30">
            <a:extLst>
              <a:ext uri="{FF2B5EF4-FFF2-40B4-BE49-F238E27FC236}">
                <a16:creationId xmlns:a16="http://schemas.microsoft.com/office/drawing/2014/main" id="{E5AEE322-154F-E941-BCCD-805F7C1FFE48}"/>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7025227" cy="6858000"/>
          </a:xfrm>
          <a:prstGeom prst="rect">
            <a:avLst/>
          </a:prstGeom>
        </p:spPr>
      </p:pic>
      <p:sp>
        <p:nvSpPr>
          <p:cNvPr id="3" name="Content Placeholder 2"/>
          <p:cNvSpPr>
            <a:spLocks noGrp="1"/>
          </p:cNvSpPr>
          <p:nvPr>
            <p:ph sz="half" idx="1"/>
          </p:nvPr>
        </p:nvSpPr>
        <p:spPr>
          <a:xfrm>
            <a:off x="690562" y="1584000"/>
            <a:ext cx="4707038"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4707038" cy="1080000"/>
          </a:xfrm>
          <a:prstGeom prst="rect">
            <a:avLst/>
          </a:prstGeom>
        </p:spPr>
        <p:txBody>
          <a:bodyPr/>
          <a:lstStyle>
            <a:lvl1pPr>
              <a:defRPr>
                <a:solidFill>
                  <a:schemeClr val="tx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©2021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32" name="Picture 31"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71654406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showMasterSp="0" preserve="1" userDrawn="1">
  <p:cSld name="Gradient 1/2 Vertical R no photo">
    <p:spTree>
      <p:nvGrpSpPr>
        <p:cNvPr id="1" name=""/>
        <p:cNvGrpSpPr/>
        <p:nvPr/>
      </p:nvGrpSpPr>
      <p:grpSpPr>
        <a:xfrm>
          <a:off x="0" y="0"/>
          <a:ext cx="0" cy="0"/>
          <a:chOff x="0" y="0"/>
          <a:chExt cx="0" cy="0"/>
        </a:xfrm>
      </p:grpSpPr>
      <p:pic>
        <p:nvPicPr>
          <p:cNvPr id="33" name="Picture 32">
            <a:extLst>
              <a:ext uri="{FF2B5EF4-FFF2-40B4-BE49-F238E27FC236}">
                <a16:creationId xmlns:a16="http://schemas.microsoft.com/office/drawing/2014/main" id="{F86D1474-6BEE-7548-BD84-8B8A225527A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flipV="1">
            <a:off x="5187210" y="0"/>
            <a:ext cx="7004790" cy="6858000"/>
          </a:xfrm>
          <a:prstGeom prst="rect">
            <a:avLst/>
          </a:prstGeom>
        </p:spPr>
      </p:pic>
      <p:sp>
        <p:nvSpPr>
          <p:cNvPr id="4" name="Content Placeholder 3"/>
          <p:cNvSpPr>
            <a:spLocks noGrp="1"/>
          </p:cNvSpPr>
          <p:nvPr>
            <p:ph sz="half" idx="2"/>
          </p:nvPr>
        </p:nvSpPr>
        <p:spPr>
          <a:xfrm>
            <a:off x="690563" y="390719"/>
            <a:ext cx="4707038"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Content Placeholder 2"/>
          <p:cNvSpPr>
            <a:spLocks noGrp="1"/>
          </p:cNvSpPr>
          <p:nvPr>
            <p:ph sz="half" idx="1"/>
          </p:nvPr>
        </p:nvSpPr>
        <p:spPr>
          <a:xfrm>
            <a:off x="6884893" y="1584000"/>
            <a:ext cx="4707038"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884893" y="390719"/>
            <a:ext cx="4707038" cy="1080000"/>
          </a:xfrm>
          <a:prstGeom prst="rect">
            <a:avLst/>
          </a:prstGeom>
        </p:spPr>
        <p:txBody>
          <a:bodyPr/>
          <a:lstStyle>
            <a:lvl1pPr>
              <a:defRPr>
                <a:solidFill>
                  <a:schemeClr val="bg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©2021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29" name="Picture 28"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19478817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showMasterSp="0" preserve="1" userDrawn="1">
  <p:cSld name="Gradient 1/2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3" name="Picture 32">
            <a:extLst>
              <a:ext uri="{FF2B5EF4-FFF2-40B4-BE49-F238E27FC236}">
                <a16:creationId xmlns:a16="http://schemas.microsoft.com/office/drawing/2014/main" id="{F86D1474-6BEE-7548-BD84-8B8A225527A5}"/>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flipH="1" flipV="1">
            <a:off x="5187210" y="0"/>
            <a:ext cx="7004790"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884893" y="1584000"/>
            <a:ext cx="4707038"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884893" y="390719"/>
            <a:ext cx="4707038" cy="1080000"/>
          </a:xfrm>
          <a:prstGeom prst="rect">
            <a:avLst/>
          </a:prstGeom>
        </p:spPr>
        <p:txBody>
          <a:bodyPr/>
          <a:lstStyle>
            <a:lvl1pPr>
              <a:defRPr>
                <a:solidFill>
                  <a:schemeClr val="bg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©2021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66893227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showMasterSp="0" preserve="1" userDrawn="1">
  <p:cSld name="White 1/2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a:extLst>
              <a:ext uri="{FF2B5EF4-FFF2-40B4-BE49-F238E27FC236}">
                <a16:creationId xmlns:a16="http://schemas.microsoft.com/office/drawing/2014/main" id="{628DA11C-BCBB-BA43-93B4-13A14C3673B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rot="10800000">
            <a:off x="5166773" y="0"/>
            <a:ext cx="7025227"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884893" y="1584000"/>
            <a:ext cx="4707038"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884893" y="390719"/>
            <a:ext cx="4707038" cy="1080000"/>
          </a:xfrm>
          <a:prstGeom prst="rect">
            <a:avLst/>
          </a:prstGeom>
        </p:spPr>
        <p:txBody>
          <a:bodyPr/>
          <a:lstStyle>
            <a:lvl1pPr>
              <a:defRPr>
                <a:solidFill>
                  <a:schemeClr val="tx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tx1"/>
                </a:solidFill>
                <a:latin typeface="Segoe UI Semibold" panose="020B0502040204020203" pitchFamily="34" charset="0"/>
                <a:cs typeface="Segoe UI Semibold" panose="020B0502040204020203" pitchFamily="34" charset="0"/>
              </a:rPr>
              <a:t>©2021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770681465"/>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showMasterSp="0" preserve="1" userDrawn="1">
  <p:cSld name="Gradient 3/4 Vertical L no photo">
    <p:spTree>
      <p:nvGrpSpPr>
        <p:cNvPr id="1" name=""/>
        <p:cNvGrpSpPr/>
        <p:nvPr/>
      </p:nvGrpSpPr>
      <p:grpSpPr>
        <a:xfrm>
          <a:off x="0" y="0"/>
          <a:ext cx="0" cy="0"/>
          <a:chOff x="0" y="0"/>
          <a:chExt cx="0" cy="0"/>
        </a:xfrm>
      </p:grpSpPr>
      <p:pic>
        <p:nvPicPr>
          <p:cNvPr id="33" name="Picture 32">
            <a:extLst>
              <a:ext uri="{FF2B5EF4-FFF2-40B4-BE49-F238E27FC236}">
                <a16:creationId xmlns:a16="http://schemas.microsoft.com/office/drawing/2014/main" id="{141D4626-6814-274C-8C5A-29FDA20C280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8729663" cy="6858001"/>
          </a:xfrm>
          <a:prstGeom prst="rect">
            <a:avLst/>
          </a:prstGeom>
        </p:spPr>
      </p:pic>
      <p:sp>
        <p:nvSpPr>
          <p:cNvPr id="3" name="Content Placeholder 2"/>
          <p:cNvSpPr>
            <a:spLocks noGrp="1"/>
          </p:cNvSpPr>
          <p:nvPr>
            <p:ph sz="half" idx="1"/>
          </p:nvPr>
        </p:nvSpPr>
        <p:spPr>
          <a:xfrm>
            <a:off x="690562" y="1584000"/>
            <a:ext cx="63234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6323423" cy="1080000"/>
          </a:xfrm>
          <a:prstGeom prst="rect">
            <a:avLst/>
          </a:prstGeom>
        </p:spPr>
        <p:txBody>
          <a:bodyPr/>
          <a:lstStyle>
            <a:lvl1pPr>
              <a:defRPr>
                <a:solidFill>
                  <a:schemeClr val="bg1"/>
                </a:solidFill>
              </a:defRPr>
            </a:lvl1pPr>
          </a:lstStyle>
          <a:p>
            <a:r>
              <a:rPr lang="en-US"/>
              <a:t>Click to edit Master</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4" name="Content Placeholder 3"/>
          <p:cNvSpPr>
            <a:spLocks noGrp="1"/>
          </p:cNvSpPr>
          <p:nvPr>
            <p:ph sz="half" idx="2"/>
          </p:nvPr>
        </p:nvSpPr>
        <p:spPr>
          <a:xfrm>
            <a:off x="8729662" y="390719"/>
            <a:ext cx="2862269"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©2021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914624196"/>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Gradient wave breaker w photo">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a:extLst>
              <a:ext uri="{FF2B5EF4-FFF2-40B4-BE49-F238E27FC236}">
                <a16:creationId xmlns:a16="http://schemas.microsoft.com/office/drawing/2014/main" id="{C736D82D-175C-4F42-8690-EFE7B757D54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1962855"/>
            <a:ext cx="12191999" cy="4895145"/>
          </a:xfrm>
          <a:prstGeom prst="rect">
            <a:avLst/>
          </a:prstGeom>
        </p:spPr>
      </p:pic>
      <p:pic>
        <p:nvPicPr>
          <p:cNvPr id="5" name="Picture 4">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6" name="Footer Placeholder 4">
            <a:extLst>
              <a:ext uri="{FF2B5EF4-FFF2-40B4-BE49-F238E27FC236}">
                <a16:creationId xmlns:a16="http://schemas.microsoft.com/office/drawing/2014/main" id="{121B81D0-5F01-4B4C-A1C0-5A4B8F7483A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©2021 Avanade Inc. All Rights Reserved. &lt;Highly Confidential&gt;</a:t>
            </a:r>
          </a:p>
        </p:txBody>
      </p:sp>
      <p:sp>
        <p:nvSpPr>
          <p:cNvPr id="7" name="Rectangle 6"/>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8" name="Rectangle 7"/>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9" name="Rectangle 8"/>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3450274"/>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Breaker slide</a:t>
            </a:r>
          </a:p>
        </p:txBody>
      </p:sp>
      <p:sp>
        <p:nvSpPr>
          <p:cNvPr id="28" name="Text Placeholder 8">
            <a:extLst>
              <a:ext uri="{FF2B5EF4-FFF2-40B4-BE49-F238E27FC236}">
                <a16:creationId xmlns:a16="http://schemas.microsoft.com/office/drawing/2014/main" id="{AF8EA7CA-7885-A84A-BCED-A10FB7B96ADC}"/>
              </a:ext>
            </a:extLst>
          </p:cNvPr>
          <p:cNvSpPr>
            <a:spLocks noGrp="1"/>
          </p:cNvSpPr>
          <p:nvPr>
            <p:ph type="body" sz="quarter" idx="12" hasCustomPrompt="1"/>
          </p:nvPr>
        </p:nvSpPr>
        <p:spPr>
          <a:xfrm>
            <a:off x="638174" y="5000929"/>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3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995026275"/>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showMasterSp="0" preserve="1" userDrawn="1">
  <p:cSld name="Gradient 3/4 Vertical L w photo">
    <p:spTree>
      <p:nvGrpSpPr>
        <p:cNvPr id="1" name=""/>
        <p:cNvGrpSpPr/>
        <p:nvPr/>
      </p:nvGrpSpPr>
      <p:grpSpPr>
        <a:xfrm>
          <a:off x="0" y="0"/>
          <a:ext cx="0" cy="0"/>
          <a:chOff x="0" y="0"/>
          <a:chExt cx="0" cy="0"/>
        </a:xfrm>
      </p:grpSpPr>
      <p:pic>
        <p:nvPicPr>
          <p:cNvPr id="29" name="Picture 2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3" name="Picture 32">
            <a:extLst>
              <a:ext uri="{FF2B5EF4-FFF2-40B4-BE49-F238E27FC236}">
                <a16:creationId xmlns:a16="http://schemas.microsoft.com/office/drawing/2014/main" id="{141D4626-6814-274C-8C5A-29FDA20C280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8729663" cy="6858001"/>
          </a:xfrm>
          <a:prstGeom prst="rect">
            <a:avLst/>
          </a:prstGeom>
        </p:spPr>
      </p:pic>
      <p:sp>
        <p:nvSpPr>
          <p:cNvPr id="3" name="Content Placeholder 2"/>
          <p:cNvSpPr>
            <a:spLocks noGrp="1"/>
          </p:cNvSpPr>
          <p:nvPr>
            <p:ph sz="half" idx="1"/>
          </p:nvPr>
        </p:nvSpPr>
        <p:spPr>
          <a:xfrm>
            <a:off x="690562" y="1584000"/>
            <a:ext cx="63234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6323423" cy="1080000"/>
          </a:xfrm>
          <a:prstGeom prst="rect">
            <a:avLst/>
          </a:prstGeom>
        </p:spPr>
        <p:txBody>
          <a:bodyPr/>
          <a:lstStyle>
            <a:lvl1pPr>
              <a:defRPr>
                <a:solidFill>
                  <a:schemeClr val="bg1"/>
                </a:solidFill>
              </a:defRPr>
            </a:lvl1pPr>
          </a:lstStyle>
          <a:p>
            <a:r>
              <a:rPr lang="en-US"/>
              <a:t>Click to edit Master</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©2021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924934595"/>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showMasterSp="0" preserve="1" userDrawn="1">
  <p:cSld name="White 3/4 Vertical L w photo">
    <p:spTree>
      <p:nvGrpSpPr>
        <p:cNvPr id="1" name=""/>
        <p:cNvGrpSpPr/>
        <p:nvPr/>
      </p:nvGrpSpPr>
      <p:grpSpPr>
        <a:xfrm>
          <a:off x="0" y="0"/>
          <a:ext cx="0" cy="0"/>
          <a:chOff x="0" y="0"/>
          <a:chExt cx="0" cy="0"/>
        </a:xfrm>
      </p:grpSpPr>
      <p:pic>
        <p:nvPicPr>
          <p:cNvPr id="29" name="Picture 2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5" name="Picture 34" descr="A close up of a logo&#10;&#10;Description automatically generated">
            <a:extLst>
              <a:ext uri="{FF2B5EF4-FFF2-40B4-BE49-F238E27FC236}">
                <a16:creationId xmlns:a16="http://schemas.microsoft.com/office/drawing/2014/main" id="{779DD7C3-399E-9E44-B207-F6C99F053D05}"/>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1"/>
          <a:stretch/>
        </p:blipFill>
        <p:spPr>
          <a:xfrm rot="5400000">
            <a:off x="875840" y="-875840"/>
            <a:ext cx="6862934" cy="8614615"/>
          </a:xfrm>
          <a:prstGeom prst="rect">
            <a:avLst/>
          </a:prstGeom>
          <a:noFill/>
          <a:ln>
            <a:noFill/>
          </a:ln>
        </p:spPr>
      </p:pic>
      <p:sp>
        <p:nvSpPr>
          <p:cNvPr id="3" name="Content Placeholder 2"/>
          <p:cNvSpPr>
            <a:spLocks noGrp="1"/>
          </p:cNvSpPr>
          <p:nvPr>
            <p:ph sz="half" idx="1"/>
          </p:nvPr>
        </p:nvSpPr>
        <p:spPr>
          <a:xfrm>
            <a:off x="690562" y="1584000"/>
            <a:ext cx="6323423"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6323423" cy="1080000"/>
          </a:xfrm>
          <a:prstGeom prst="rect">
            <a:avLst/>
          </a:prstGeom>
        </p:spPr>
        <p:txBody>
          <a:bodyPr/>
          <a:lstStyle>
            <a:lvl1pPr>
              <a:defRPr>
                <a:solidFill>
                  <a:schemeClr val="tx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©2021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36" name="Picture 35"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354434631"/>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showMasterSp="0" preserve="1" userDrawn="1">
  <p:cSld name="Gradient 3/4 Vertical R no photo">
    <p:spTree>
      <p:nvGrpSpPr>
        <p:cNvPr id="1" name=""/>
        <p:cNvGrpSpPr/>
        <p:nvPr/>
      </p:nvGrpSpPr>
      <p:grpSpPr>
        <a:xfrm>
          <a:off x="0" y="0"/>
          <a:ext cx="0" cy="0"/>
          <a:chOff x="0" y="0"/>
          <a:chExt cx="0" cy="0"/>
        </a:xfrm>
      </p:grpSpPr>
      <p:pic>
        <p:nvPicPr>
          <p:cNvPr id="34" name="Picture 33">
            <a:extLst>
              <a:ext uri="{FF2B5EF4-FFF2-40B4-BE49-F238E27FC236}">
                <a16:creationId xmlns:a16="http://schemas.microsoft.com/office/drawing/2014/main" id="{141D4626-6814-274C-8C5A-29FDA20C280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flipV="1">
            <a:off x="3462337" y="0"/>
            <a:ext cx="8729663" cy="6858001"/>
          </a:xfrm>
          <a:prstGeom prst="rect">
            <a:avLst/>
          </a:prstGeom>
        </p:spPr>
      </p:pic>
      <p:sp>
        <p:nvSpPr>
          <p:cNvPr id="4" name="Content Placeholder 3"/>
          <p:cNvSpPr>
            <a:spLocks noGrp="1"/>
          </p:cNvSpPr>
          <p:nvPr>
            <p:ph sz="half" idx="2"/>
          </p:nvPr>
        </p:nvSpPr>
        <p:spPr>
          <a:xfrm>
            <a:off x="690564" y="390719"/>
            <a:ext cx="2862269"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Content Placeholder 2"/>
          <p:cNvSpPr>
            <a:spLocks noGrp="1"/>
          </p:cNvSpPr>
          <p:nvPr>
            <p:ph sz="half" idx="1"/>
          </p:nvPr>
        </p:nvSpPr>
        <p:spPr>
          <a:xfrm>
            <a:off x="5268508" y="1584000"/>
            <a:ext cx="63234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5268508" y="390719"/>
            <a:ext cx="6323423" cy="1080000"/>
          </a:xfrm>
          <a:prstGeom prst="rect">
            <a:avLst/>
          </a:prstGeom>
        </p:spPr>
        <p:txBody>
          <a:bodyPr/>
          <a:lstStyle>
            <a:lvl1pPr>
              <a:defRPr>
                <a:solidFill>
                  <a:schemeClr val="bg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©2021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29" name="Picture 28"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723433312"/>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showMasterSp="0" preserve="1" userDrawn="1">
  <p:cSld name="Gradient 3/4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4" name="Picture 33">
            <a:extLst>
              <a:ext uri="{FF2B5EF4-FFF2-40B4-BE49-F238E27FC236}">
                <a16:creationId xmlns:a16="http://schemas.microsoft.com/office/drawing/2014/main" id="{141D4626-6814-274C-8C5A-29FDA20C280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flipH="1" flipV="1">
            <a:off x="3462337" y="0"/>
            <a:ext cx="8729663" cy="6858001"/>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5268508" y="1584000"/>
            <a:ext cx="63234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5268508" y="390719"/>
            <a:ext cx="6323423" cy="1080000"/>
          </a:xfrm>
          <a:prstGeom prst="rect">
            <a:avLst/>
          </a:prstGeom>
        </p:spPr>
        <p:txBody>
          <a:bodyPr/>
          <a:lstStyle>
            <a:lvl1pPr>
              <a:defRPr>
                <a:solidFill>
                  <a:schemeClr val="bg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©2021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42658885"/>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showMasterSp="0" preserve="1" userDrawn="1">
  <p:cSld name="White 3/4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descr="A close up of a logo&#10;&#10;Description automatically generated">
            <a:extLst>
              <a:ext uri="{FF2B5EF4-FFF2-40B4-BE49-F238E27FC236}">
                <a16:creationId xmlns:a16="http://schemas.microsoft.com/office/drawing/2014/main" id="{779DD7C3-399E-9E44-B207-F6C99F053D05}"/>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1"/>
          <a:stretch/>
        </p:blipFill>
        <p:spPr>
          <a:xfrm rot="5400000" flipH="1" flipV="1">
            <a:off x="4453225" y="-875840"/>
            <a:ext cx="6862934" cy="8614615"/>
          </a:xfrm>
          <a:prstGeom prst="rect">
            <a:avLst/>
          </a:prstGeom>
          <a:noFill/>
          <a:ln>
            <a:noFill/>
          </a:ln>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5268508" y="1584000"/>
            <a:ext cx="6323423"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5268508" y="390719"/>
            <a:ext cx="6323423" cy="1080000"/>
          </a:xfrm>
          <a:prstGeom prst="rect">
            <a:avLst/>
          </a:prstGeom>
        </p:spPr>
        <p:txBody>
          <a:bodyPr/>
          <a:lstStyle>
            <a:lvl1pPr>
              <a:defRPr>
                <a:solidFill>
                  <a:schemeClr val="tx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tx1"/>
                </a:solidFill>
                <a:latin typeface="Segoe UI Semibold" panose="020B0502040204020203" pitchFamily="34" charset="0"/>
                <a:cs typeface="Segoe UI Semibold" panose="020B0502040204020203" pitchFamily="34" charset="0"/>
              </a:rPr>
              <a:t>©2021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714338855"/>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showMasterSp="0" preserve="1" userDrawn="1">
  <p:cSld name="Gradient Quot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6" name="Footer Placeholder 4">
            <a:extLst>
              <a:ext uri="{FF2B5EF4-FFF2-40B4-BE49-F238E27FC236}">
                <a16:creationId xmlns:a16="http://schemas.microsoft.com/office/drawing/2014/main" id="{121B81D0-5F01-4B4C-A1C0-5A4B8F7483A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©2021 Avanade Inc. All Rights Reserved.</a:t>
            </a:r>
          </a:p>
        </p:txBody>
      </p:sp>
      <p:sp>
        <p:nvSpPr>
          <p:cNvPr id="10" name="Title 5">
            <a:extLst>
              <a:ext uri="{FF2B5EF4-FFF2-40B4-BE49-F238E27FC236}">
                <a16:creationId xmlns:a16="http://schemas.microsoft.com/office/drawing/2014/main" id="{455FB5EF-951F-6342-9716-4AA4A07B7CE7}"/>
              </a:ext>
            </a:extLst>
          </p:cNvPr>
          <p:cNvSpPr>
            <a:spLocks noGrp="1"/>
          </p:cNvSpPr>
          <p:nvPr>
            <p:ph type="title" hasCustomPrompt="1"/>
          </p:nvPr>
        </p:nvSpPr>
        <p:spPr>
          <a:xfrm>
            <a:off x="690562" y="1152719"/>
            <a:ext cx="10782000" cy="2447731"/>
          </a:xfrm>
          <a:prstGeom prst="rect">
            <a:avLst/>
          </a:prstGeom>
        </p:spPr>
        <p:txBody>
          <a:bodyPr/>
          <a:lstStyle>
            <a:lvl1pPr>
              <a:defRPr sz="4000" b="0" i="0">
                <a:solidFill>
                  <a:schemeClr val="bg1"/>
                </a:solidFill>
                <a:latin typeface="Segoe UI Semilight" panose="020B0402040204020203" pitchFamily="34" charset="0"/>
                <a:cs typeface="Segoe UI Semilight" panose="020B0402040204020203" pitchFamily="34" charset="0"/>
              </a:defRPr>
            </a:lvl1pPr>
          </a:lstStyle>
          <a:p>
            <a:r>
              <a:rPr lang="en-US"/>
              <a:t>Add your quote here</a:t>
            </a:r>
          </a:p>
        </p:txBody>
      </p:sp>
      <p:sp>
        <p:nvSpPr>
          <p:cNvPr id="12" name="Text Placeholder 11">
            <a:extLst>
              <a:ext uri="{FF2B5EF4-FFF2-40B4-BE49-F238E27FC236}">
                <a16:creationId xmlns:a16="http://schemas.microsoft.com/office/drawing/2014/main" id="{C76D3E08-4B2F-D448-83DD-6F1777BA5C94}"/>
              </a:ext>
            </a:extLst>
          </p:cNvPr>
          <p:cNvSpPr>
            <a:spLocks noGrp="1"/>
          </p:cNvSpPr>
          <p:nvPr>
            <p:ph type="body" sz="quarter" idx="12" hasCustomPrompt="1"/>
          </p:nvPr>
        </p:nvSpPr>
        <p:spPr>
          <a:xfrm>
            <a:off x="690562" y="3943350"/>
            <a:ext cx="10782000" cy="742950"/>
          </a:xfrm>
        </p:spPr>
        <p:txBody>
          <a:bodyPr/>
          <a:lstStyle>
            <a:lvl1pPr>
              <a:defRPr>
                <a:solidFill>
                  <a:schemeClr val="bg1"/>
                </a:solidFill>
              </a:defRPr>
            </a:lvl1pPr>
          </a:lstStyle>
          <a:p>
            <a:pPr>
              <a:lnSpc>
                <a:spcPct val="95000"/>
              </a:lnSpc>
              <a:spcBef>
                <a:spcPts val="0"/>
              </a:spcBef>
            </a:pPr>
            <a:r>
              <a:rPr lang="en-US">
                <a:solidFill>
                  <a:schemeClr val="bg1"/>
                </a:solidFill>
              </a:rPr>
              <a:t>Insert authors quote details here</a:t>
            </a:r>
          </a:p>
          <a:p>
            <a:pPr>
              <a:lnSpc>
                <a:spcPct val="95000"/>
              </a:lnSpc>
              <a:spcBef>
                <a:spcPts val="0"/>
              </a:spcBef>
            </a:pPr>
            <a:r>
              <a:rPr lang="en-US">
                <a:solidFill>
                  <a:schemeClr val="bg1"/>
                </a:solidFill>
              </a:rPr>
              <a:t>maximum 3 lines at 20pt, minimum 14pt. </a:t>
            </a:r>
          </a:p>
        </p:txBody>
      </p:sp>
      <p:sp>
        <p:nvSpPr>
          <p:cNvPr id="7" name="Rectangle 6"/>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8" name="Rectangle 7"/>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9" name="Rectangle 8"/>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496266068"/>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showMasterSp="0" preserve="1" userDrawn="1">
  <p:cSld name="Quote w photo">
    <p:bg>
      <p:bgPr>
        <a:solidFill>
          <a:schemeClr val="bg1"/>
        </a:solidFill>
        <a:effectLst/>
      </p:bgPr>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3524F47D-9BB1-1549-80A2-61517DF72DF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5" name="Picture 4">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6" name="Footer Placeholder 4">
            <a:extLst>
              <a:ext uri="{FF2B5EF4-FFF2-40B4-BE49-F238E27FC236}">
                <a16:creationId xmlns:a16="http://schemas.microsoft.com/office/drawing/2014/main" id="{121B81D0-5F01-4B4C-A1C0-5A4B8F7483A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©2021 Avanade Inc. All Rights Reserved.</a:t>
            </a:r>
          </a:p>
        </p:txBody>
      </p:sp>
      <p:sp>
        <p:nvSpPr>
          <p:cNvPr id="10" name="Title 5">
            <a:extLst>
              <a:ext uri="{FF2B5EF4-FFF2-40B4-BE49-F238E27FC236}">
                <a16:creationId xmlns:a16="http://schemas.microsoft.com/office/drawing/2014/main" id="{455FB5EF-951F-6342-9716-4AA4A07B7CE7}"/>
              </a:ext>
            </a:extLst>
          </p:cNvPr>
          <p:cNvSpPr>
            <a:spLocks noGrp="1"/>
          </p:cNvSpPr>
          <p:nvPr>
            <p:ph type="title" hasCustomPrompt="1"/>
          </p:nvPr>
        </p:nvSpPr>
        <p:spPr>
          <a:xfrm>
            <a:off x="690562" y="1152719"/>
            <a:ext cx="10782000" cy="2447731"/>
          </a:xfrm>
          <a:prstGeom prst="rect">
            <a:avLst/>
          </a:prstGeom>
        </p:spPr>
        <p:txBody>
          <a:bodyPr/>
          <a:lstStyle>
            <a:lvl1pPr>
              <a:defRPr sz="4000" b="0" i="0">
                <a:solidFill>
                  <a:schemeClr val="bg1"/>
                </a:solidFill>
                <a:latin typeface="Segoe UI Semilight" panose="020B0402040204020203" pitchFamily="34" charset="0"/>
                <a:cs typeface="Segoe UI Semilight" panose="020B0402040204020203" pitchFamily="34" charset="0"/>
              </a:defRPr>
            </a:lvl1pPr>
          </a:lstStyle>
          <a:p>
            <a:r>
              <a:rPr lang="en-US"/>
              <a:t>Add your quote here</a:t>
            </a:r>
          </a:p>
        </p:txBody>
      </p:sp>
      <p:sp>
        <p:nvSpPr>
          <p:cNvPr id="12" name="Text Placeholder 11">
            <a:extLst>
              <a:ext uri="{FF2B5EF4-FFF2-40B4-BE49-F238E27FC236}">
                <a16:creationId xmlns:a16="http://schemas.microsoft.com/office/drawing/2014/main" id="{C76D3E08-4B2F-D448-83DD-6F1777BA5C94}"/>
              </a:ext>
            </a:extLst>
          </p:cNvPr>
          <p:cNvSpPr>
            <a:spLocks noGrp="1"/>
          </p:cNvSpPr>
          <p:nvPr>
            <p:ph type="body" sz="quarter" idx="12" hasCustomPrompt="1"/>
          </p:nvPr>
        </p:nvSpPr>
        <p:spPr>
          <a:xfrm>
            <a:off x="690562" y="3943350"/>
            <a:ext cx="10782000" cy="742950"/>
          </a:xfrm>
        </p:spPr>
        <p:txBody>
          <a:bodyPr/>
          <a:lstStyle>
            <a:lvl1pPr>
              <a:defRPr>
                <a:solidFill>
                  <a:schemeClr val="bg1"/>
                </a:solidFill>
              </a:defRPr>
            </a:lvl1pPr>
          </a:lstStyle>
          <a:p>
            <a:pPr>
              <a:lnSpc>
                <a:spcPct val="95000"/>
              </a:lnSpc>
              <a:spcBef>
                <a:spcPts val="0"/>
              </a:spcBef>
            </a:pPr>
            <a:r>
              <a:rPr lang="en-US">
                <a:solidFill>
                  <a:schemeClr val="bg1"/>
                </a:solidFill>
              </a:rPr>
              <a:t>Insert authors quote details here</a:t>
            </a:r>
          </a:p>
          <a:p>
            <a:pPr>
              <a:lnSpc>
                <a:spcPct val="95000"/>
              </a:lnSpc>
              <a:spcBef>
                <a:spcPts val="0"/>
              </a:spcBef>
            </a:pPr>
            <a:r>
              <a:rPr lang="en-US">
                <a:solidFill>
                  <a:schemeClr val="bg1"/>
                </a:solidFill>
              </a:rPr>
              <a:t>maximum 3 lines at 20pt, minimum 14pt. </a:t>
            </a:r>
          </a:p>
        </p:txBody>
      </p:sp>
      <p:sp>
        <p:nvSpPr>
          <p:cNvPr id="7" name="Rectangle 6"/>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8" name="Rectangle 7"/>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9" name="Rectangle 8"/>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531231271"/>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showMasterSp="0" preserve="1" userDrawn="1">
  <p:cSld name="Blank Slide">
    <p:spTree>
      <p:nvGrpSpPr>
        <p:cNvPr id="1" name=""/>
        <p:cNvGrpSpPr/>
        <p:nvPr/>
      </p:nvGrpSpPr>
      <p:grpSpPr>
        <a:xfrm>
          <a:off x="0" y="0"/>
          <a:ext cx="0" cy="0"/>
          <a:chOff x="0" y="0"/>
          <a:chExt cx="0" cy="0"/>
        </a:xfrm>
      </p:grpSpPr>
      <p:sp>
        <p:nvSpPr>
          <p:cNvPr id="2" name="Rectangle 1"/>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 name="Rectangle 2"/>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 name="Rectangle 3"/>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5747" y="2883470"/>
            <a:ext cx="155791" cy="527538"/>
          </a:xfrm>
          <a:prstGeom prst="rect">
            <a:avLst/>
          </a:prstGeom>
          <a:solidFill>
            <a:srgbClr val="4B91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3460164"/>
            <a:ext cx="155791" cy="527538"/>
          </a:xfrm>
          <a:prstGeom prst="rect">
            <a:avLst/>
          </a:prstGeom>
          <a:solidFill>
            <a:srgbClr val="008C9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8" name="Rectangle 7"/>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9" name="Rectangle 8"/>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39415404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Logo cover">
    <p:spTree>
      <p:nvGrpSpPr>
        <p:cNvPr id="1" name=""/>
        <p:cNvGrpSpPr/>
        <p:nvPr/>
      </p:nvGrpSpPr>
      <p:grpSpPr>
        <a:xfrm>
          <a:off x="0" y="0"/>
          <a:ext cx="0" cy="0"/>
          <a:chOff x="0" y="0"/>
          <a:chExt cx="0" cy="0"/>
        </a:xfrm>
      </p:grpSpPr>
    </p:spTree>
    <p:extLst>
      <p:ext uri="{BB962C8B-B14F-4D97-AF65-F5344CB8AC3E}">
        <p14:creationId xmlns:p14="http://schemas.microsoft.com/office/powerpoint/2010/main" val="734277544"/>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Gradient 1/3 Vertical L no photo">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6FDADAF-83F2-9F49-8A00-D4D7B31C193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4355835"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90563" y="2344071"/>
            <a:ext cx="23302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Content Placeholder 3"/>
          <p:cNvSpPr>
            <a:spLocks noGrp="1"/>
          </p:cNvSpPr>
          <p:nvPr>
            <p:ph sz="half" idx="2"/>
          </p:nvPr>
        </p:nvSpPr>
        <p:spPr>
          <a:xfrm>
            <a:off x="4355843" y="390719"/>
            <a:ext cx="7236090"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3" y="390719"/>
            <a:ext cx="2330223" cy="1781175"/>
          </a:xfrm>
          <a:prstGeom prst="rect">
            <a:avLst/>
          </a:prstGeom>
        </p:spPr>
        <p:txBody>
          <a:bodyPr/>
          <a:lstStyle>
            <a:lvl1pPr>
              <a:defRPr>
                <a:solidFill>
                  <a:schemeClr val="bg1"/>
                </a:solidFill>
              </a:defRPr>
            </a:lvl1pPr>
          </a:lstStyle>
          <a:p>
            <a:r>
              <a:rPr lang="en-US"/>
              <a:t>Click to edit Master title style</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©2021 Avanade Inc. All Rights Reserved. &lt;Highly 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689937691"/>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Gradient 1/3 Vertical L w photo">
    <p:spTree>
      <p:nvGrpSpPr>
        <p:cNvPr id="1" name=""/>
        <p:cNvGrpSpPr/>
        <p:nvPr/>
      </p:nvGrpSpPr>
      <p:grpSpPr>
        <a:xfrm>
          <a:off x="0" y="0"/>
          <a:ext cx="0" cy="0"/>
          <a:chOff x="0" y="0"/>
          <a:chExt cx="0" cy="0"/>
        </a:xfrm>
      </p:grpSpPr>
      <p:pic>
        <p:nvPicPr>
          <p:cNvPr id="29" name="Picture 2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7" name="Picture 6">
            <a:extLst>
              <a:ext uri="{FF2B5EF4-FFF2-40B4-BE49-F238E27FC236}">
                <a16:creationId xmlns:a16="http://schemas.microsoft.com/office/drawing/2014/main" id="{D6FDADAF-83F2-9F49-8A00-D4D7B31C1936}"/>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4355835"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90563" y="2344071"/>
            <a:ext cx="23302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3" y="390719"/>
            <a:ext cx="2330223" cy="1781175"/>
          </a:xfrm>
          <a:prstGeom prst="rect">
            <a:avLst/>
          </a:prstGeom>
        </p:spPr>
        <p:txBody>
          <a:bodyPr/>
          <a:lstStyle>
            <a:lvl1pPr>
              <a:defRPr>
                <a:solidFill>
                  <a:schemeClr val="bg1"/>
                </a:solidFill>
              </a:defRPr>
            </a:lvl1pPr>
          </a:lstStyle>
          <a:p>
            <a:r>
              <a:rPr lang="en-US"/>
              <a:t>Click to edit Master title style</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©2021 Avanade Inc. All Rights Reserved. &lt;Highly 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322199774"/>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White 1/3 Vertical L w photo">
    <p:spTree>
      <p:nvGrpSpPr>
        <p:cNvPr id="1" name=""/>
        <p:cNvGrpSpPr/>
        <p:nvPr/>
      </p:nvGrpSpPr>
      <p:grpSpPr>
        <a:xfrm>
          <a:off x="0" y="0"/>
          <a:ext cx="0" cy="0"/>
          <a:chOff x="0" y="0"/>
          <a:chExt cx="0" cy="0"/>
        </a:xfrm>
      </p:grpSpPr>
      <p:pic>
        <p:nvPicPr>
          <p:cNvPr id="29" name="Picture 2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0" name="Picture 29">
            <a:extLst>
              <a:ext uri="{FF2B5EF4-FFF2-40B4-BE49-F238E27FC236}">
                <a16:creationId xmlns:a16="http://schemas.microsoft.com/office/drawing/2014/main" id="{D97CCC2E-CB39-CB4F-B55A-1B9B93421786}"/>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4341767" cy="6858000"/>
          </a:xfrm>
          <a:prstGeom prst="rect">
            <a:avLst/>
          </a:prstGeom>
        </p:spPr>
      </p:pic>
      <p:sp>
        <p:nvSpPr>
          <p:cNvPr id="3" name="Content Placeholder 2"/>
          <p:cNvSpPr>
            <a:spLocks noGrp="1"/>
          </p:cNvSpPr>
          <p:nvPr>
            <p:ph sz="half" idx="1"/>
          </p:nvPr>
        </p:nvSpPr>
        <p:spPr>
          <a:xfrm>
            <a:off x="690563" y="2344071"/>
            <a:ext cx="2330223"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3" y="390719"/>
            <a:ext cx="2330223" cy="1781175"/>
          </a:xfrm>
          <a:prstGeom prst="rect">
            <a:avLst/>
          </a:prstGeom>
        </p:spPr>
        <p:txBody>
          <a:bodyPr/>
          <a:lstStyle>
            <a:lvl1pPr>
              <a:defRPr>
                <a:solidFill>
                  <a:schemeClr val="tx1"/>
                </a:solidFill>
              </a:defRPr>
            </a:lvl1pPr>
          </a:lstStyle>
          <a:p>
            <a:r>
              <a:rPr lang="en-US"/>
              <a:t>Click to edit Master title style</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©2021 Avanade Inc. All Rights Reserved. &lt;Highly 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31" name="Picture 30"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2"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536269926"/>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Gradient 1/3 Vertical R no photo">
    <p:spTree>
      <p:nvGrpSpPr>
        <p:cNvPr id="1" name=""/>
        <p:cNvGrpSpPr/>
        <p:nvPr/>
      </p:nvGrpSpPr>
      <p:grpSpPr>
        <a:xfrm>
          <a:off x="0" y="0"/>
          <a:ext cx="0" cy="0"/>
          <a:chOff x="0" y="0"/>
          <a:chExt cx="0" cy="0"/>
        </a:xfrm>
      </p:grpSpPr>
      <p:pic>
        <p:nvPicPr>
          <p:cNvPr id="29" name="Picture 28"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4" name="Content Placeholder 3"/>
          <p:cNvSpPr>
            <a:spLocks noGrp="1"/>
          </p:cNvSpPr>
          <p:nvPr>
            <p:ph sz="half" idx="2"/>
          </p:nvPr>
        </p:nvSpPr>
        <p:spPr>
          <a:xfrm>
            <a:off x="691375" y="390719"/>
            <a:ext cx="7236090"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a:extLst>
              <a:ext uri="{FF2B5EF4-FFF2-40B4-BE49-F238E27FC236}">
                <a16:creationId xmlns:a16="http://schemas.microsoft.com/office/drawing/2014/main" id="{D6FDADAF-83F2-9F49-8A00-D4D7B31C1936}"/>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flipH="1" flipV="1">
            <a:off x="7836165" y="0"/>
            <a:ext cx="4355835" cy="6858000"/>
          </a:xfrm>
          <a:prstGeom prst="rect">
            <a:avLst/>
          </a:prstGeom>
        </p:spPr>
      </p:pic>
      <p:sp>
        <p:nvSpPr>
          <p:cNvPr id="3" name="Content Placeholder 2"/>
          <p:cNvSpPr>
            <a:spLocks noGrp="1"/>
          </p:cNvSpPr>
          <p:nvPr>
            <p:ph sz="half" idx="1"/>
          </p:nvPr>
        </p:nvSpPr>
        <p:spPr>
          <a:xfrm>
            <a:off x="9261710" y="2344071"/>
            <a:ext cx="23302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9261710" y="390719"/>
            <a:ext cx="2330223" cy="1781175"/>
          </a:xfrm>
          <a:prstGeom prst="rect">
            <a:avLst/>
          </a:prstGeom>
        </p:spPr>
        <p:txBody>
          <a:bodyPr/>
          <a:lstStyle>
            <a:lvl1pPr>
              <a:defRPr>
                <a:solidFill>
                  <a:schemeClr val="bg1"/>
                </a:solidFill>
              </a:defRPr>
            </a:lvl1pPr>
          </a:lstStyle>
          <a:p>
            <a:r>
              <a:rPr lang="en-US"/>
              <a:t>Click to edit Master title style</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©2021 Avanade Inc. All Rights Reserved. &lt;Highly 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454091523"/>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Gradient 1/3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7" name="Picture 6">
            <a:extLst>
              <a:ext uri="{FF2B5EF4-FFF2-40B4-BE49-F238E27FC236}">
                <a16:creationId xmlns:a16="http://schemas.microsoft.com/office/drawing/2014/main" id="{D6FDADAF-83F2-9F49-8A00-D4D7B31C1936}"/>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flipH="1" flipV="1">
            <a:off x="7836165" y="0"/>
            <a:ext cx="4355835"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9261710" y="2344071"/>
            <a:ext cx="23302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9261710" y="390719"/>
            <a:ext cx="2330223" cy="1781175"/>
          </a:xfrm>
          <a:prstGeom prst="rect">
            <a:avLst/>
          </a:prstGeom>
        </p:spPr>
        <p:txBody>
          <a:bodyPr/>
          <a:lstStyle>
            <a:lvl1pPr>
              <a:defRPr>
                <a:solidFill>
                  <a:schemeClr val="bg1"/>
                </a:solidFill>
              </a:defRPr>
            </a:lvl1pPr>
          </a:lstStyle>
          <a:p>
            <a:r>
              <a:rPr lang="en-US"/>
              <a:t>Click to edit Master title style</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©2021 Avanade Inc. All Rights Reserved. &lt;Highly 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13538996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White 1/3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a:extLst>
              <a:ext uri="{FF2B5EF4-FFF2-40B4-BE49-F238E27FC236}">
                <a16:creationId xmlns:a16="http://schemas.microsoft.com/office/drawing/2014/main" id="{92E66394-FF44-B54A-970E-D1714966A52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rot="10800000">
            <a:off x="7850233" y="1"/>
            <a:ext cx="4341767" cy="6857999"/>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9261710" y="2344071"/>
            <a:ext cx="2330223"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9261710" y="390719"/>
            <a:ext cx="2330223" cy="1781175"/>
          </a:xfrm>
          <a:prstGeom prst="rect">
            <a:avLst/>
          </a:prstGeom>
        </p:spPr>
        <p:txBody>
          <a:bodyPr/>
          <a:lstStyle>
            <a:lvl1pPr>
              <a:defRPr>
                <a:solidFill>
                  <a:schemeClr val="tx1"/>
                </a:solidFill>
              </a:defRPr>
            </a:lvl1pPr>
          </a:lstStyle>
          <a:p>
            <a:r>
              <a:rPr lang="en-US"/>
              <a:t>Click to edit Master title style</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tx1"/>
                </a:solidFill>
                <a:latin typeface="Segoe UI Semibold" panose="020B0502040204020203" pitchFamily="34" charset="0"/>
                <a:cs typeface="Segoe UI Semibold" panose="020B0502040204020203" pitchFamily="34" charset="0"/>
              </a:rPr>
              <a:t>©2021 Avanade Inc. All Rights Reserved. &lt;Highly 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692181055"/>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White wave cover 2">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32031B6F-F57C-A94F-9A99-219BE058D01D}"/>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latin typeface="Segoe UI Semibold" panose="020B0502040204020203" pitchFamily="34" charset="0"/>
                <a:cs typeface="Segoe UI Semibold" panose="020B0502040204020203" pitchFamily="34" charset="0"/>
              </a:rPr>
              <a:t>©2021 Avanade Inc. All Rights Reserved. &lt;Highly Confidential&gt;</a:t>
            </a:r>
          </a:p>
        </p:txBody>
      </p:sp>
      <p:sp>
        <p:nvSpPr>
          <p:cNvPr id="30" name="Text Placeholder 2">
            <a:extLst>
              <a:ext uri="{FF2B5EF4-FFF2-40B4-BE49-F238E27FC236}">
                <a16:creationId xmlns:a16="http://schemas.microsoft.com/office/drawing/2014/main" id="{09755AAB-4F48-B942-9236-F8F495A53EB3}"/>
              </a:ext>
            </a:extLst>
          </p:cNvPr>
          <p:cNvSpPr>
            <a:spLocks noGrp="1"/>
          </p:cNvSpPr>
          <p:nvPr>
            <p:ph type="body" sz="quarter" idx="10" hasCustomPrompt="1"/>
          </p:nvPr>
        </p:nvSpPr>
        <p:spPr>
          <a:xfrm>
            <a:off x="638174" y="2275220"/>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31" name="Text Placeholder 8">
            <a:extLst>
              <a:ext uri="{FF2B5EF4-FFF2-40B4-BE49-F238E27FC236}">
                <a16:creationId xmlns:a16="http://schemas.microsoft.com/office/drawing/2014/main" id="{7CF1E5B0-06EB-9E46-9B41-CB21D669F804}"/>
              </a:ext>
            </a:extLst>
          </p:cNvPr>
          <p:cNvSpPr>
            <a:spLocks noGrp="1"/>
          </p:cNvSpPr>
          <p:nvPr>
            <p:ph type="body" sz="quarter" idx="11" hasCustomPrompt="1"/>
          </p:nvPr>
        </p:nvSpPr>
        <p:spPr>
          <a:xfrm>
            <a:off x="638174" y="3825875"/>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D8986096-EB6D-4145-99BE-29D6689FC379}"/>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758853014"/>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Gradient 1/2 Vertical L no photo">
    <p:spTree>
      <p:nvGrpSpPr>
        <p:cNvPr id="1" name=""/>
        <p:cNvGrpSpPr/>
        <p:nvPr/>
      </p:nvGrpSpPr>
      <p:grpSpPr>
        <a:xfrm>
          <a:off x="0" y="0"/>
          <a:ext cx="0" cy="0"/>
          <a:chOff x="0" y="0"/>
          <a:chExt cx="0" cy="0"/>
        </a:xfrm>
      </p:grpSpPr>
      <p:pic>
        <p:nvPicPr>
          <p:cNvPr id="29" name="Picture 28">
            <a:extLst>
              <a:ext uri="{FF2B5EF4-FFF2-40B4-BE49-F238E27FC236}">
                <a16:creationId xmlns:a16="http://schemas.microsoft.com/office/drawing/2014/main" id="{F86D1474-6BEE-7548-BD84-8B8A225527A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7004790" cy="6858000"/>
          </a:xfrm>
          <a:prstGeom prst="rect">
            <a:avLst/>
          </a:prstGeom>
        </p:spPr>
      </p:pic>
      <p:sp>
        <p:nvSpPr>
          <p:cNvPr id="3" name="Content Placeholder 2"/>
          <p:cNvSpPr>
            <a:spLocks noGrp="1"/>
          </p:cNvSpPr>
          <p:nvPr>
            <p:ph sz="half" idx="1"/>
          </p:nvPr>
        </p:nvSpPr>
        <p:spPr>
          <a:xfrm>
            <a:off x="690562" y="1584000"/>
            <a:ext cx="4707038"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4707038" cy="1080000"/>
          </a:xfrm>
          <a:prstGeom prst="rect">
            <a:avLst/>
          </a:prstGeom>
        </p:spPr>
        <p:txBody>
          <a:bodyPr/>
          <a:lstStyle>
            <a:lvl1pPr>
              <a:defRPr>
                <a:solidFill>
                  <a:schemeClr val="bg1"/>
                </a:solidFill>
              </a:defRPr>
            </a:lvl1pPr>
          </a:lstStyle>
          <a:p>
            <a:r>
              <a:rPr lang="en-US"/>
              <a:t>Click to edit Master title style</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4" name="Content Placeholder 3"/>
          <p:cNvSpPr>
            <a:spLocks noGrp="1"/>
          </p:cNvSpPr>
          <p:nvPr>
            <p:ph sz="half" idx="2"/>
          </p:nvPr>
        </p:nvSpPr>
        <p:spPr>
          <a:xfrm>
            <a:off x="6884894" y="390719"/>
            <a:ext cx="4707038"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tx1"/>
                </a:solidFill>
                <a:latin typeface="Segoe UI Semibold" panose="020B0502040204020203" pitchFamily="34" charset="0"/>
                <a:cs typeface="Segoe UI Semibold" panose="020B0502040204020203" pitchFamily="34" charset="0"/>
              </a:rPr>
              <a:t>©2021 Avanade Inc. All Rights Reserved. &lt;Highly Confidential&gt;</a:t>
            </a:r>
            <a:endParaRPr lang="en-US" sz="700" b="0">
              <a:latin typeface="Segoe UI Semibold" panose="020B0502040204020203" pitchFamily="34" charset="0"/>
              <a:cs typeface="Segoe UI Semibold" panose="020B0502040204020203" pitchFamily="34" charset="0"/>
            </a:endParaRP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02669881"/>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Gradient 1/2 Vertical L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a:extLst>
              <a:ext uri="{FF2B5EF4-FFF2-40B4-BE49-F238E27FC236}">
                <a16:creationId xmlns:a16="http://schemas.microsoft.com/office/drawing/2014/main" id="{F86D1474-6BEE-7548-BD84-8B8A225527A5}"/>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7004790" cy="6858000"/>
          </a:xfrm>
          <a:prstGeom prst="rect">
            <a:avLst/>
          </a:prstGeom>
        </p:spPr>
      </p:pic>
      <p:sp>
        <p:nvSpPr>
          <p:cNvPr id="3" name="Content Placeholder 2"/>
          <p:cNvSpPr>
            <a:spLocks noGrp="1"/>
          </p:cNvSpPr>
          <p:nvPr>
            <p:ph sz="half" idx="1"/>
          </p:nvPr>
        </p:nvSpPr>
        <p:spPr>
          <a:xfrm>
            <a:off x="690562" y="1584000"/>
            <a:ext cx="4707038"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4707038" cy="1080000"/>
          </a:xfrm>
          <a:prstGeom prst="rect">
            <a:avLst/>
          </a:prstGeom>
        </p:spPr>
        <p:txBody>
          <a:bodyPr/>
          <a:lstStyle>
            <a:lvl1pPr>
              <a:defRPr>
                <a:solidFill>
                  <a:schemeClr val="bg1"/>
                </a:solidFill>
              </a:defRPr>
            </a:lvl1pPr>
          </a:lstStyle>
          <a:p>
            <a:r>
              <a:rPr lang="en-US"/>
              <a:t>Click to edit Master title style</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©2021 Avanade Inc. All Rights Reserved. &lt;Highly 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568162164"/>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White 1/2 Vertical L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1" name="Picture 30">
            <a:extLst>
              <a:ext uri="{FF2B5EF4-FFF2-40B4-BE49-F238E27FC236}">
                <a16:creationId xmlns:a16="http://schemas.microsoft.com/office/drawing/2014/main" id="{E5AEE322-154F-E941-BCCD-805F7C1FFE48}"/>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7025227" cy="6858000"/>
          </a:xfrm>
          <a:prstGeom prst="rect">
            <a:avLst/>
          </a:prstGeom>
        </p:spPr>
      </p:pic>
      <p:sp>
        <p:nvSpPr>
          <p:cNvPr id="3" name="Content Placeholder 2"/>
          <p:cNvSpPr>
            <a:spLocks noGrp="1"/>
          </p:cNvSpPr>
          <p:nvPr>
            <p:ph sz="half" idx="1"/>
          </p:nvPr>
        </p:nvSpPr>
        <p:spPr>
          <a:xfrm>
            <a:off x="690562" y="1584000"/>
            <a:ext cx="4707038"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4707038" cy="1080000"/>
          </a:xfrm>
          <a:prstGeom prst="rect">
            <a:avLst/>
          </a:prstGeom>
        </p:spPr>
        <p:txBody>
          <a:bodyPr/>
          <a:lstStyle>
            <a:lvl1pPr>
              <a:defRPr>
                <a:solidFill>
                  <a:schemeClr val="tx1"/>
                </a:solidFill>
              </a:defRPr>
            </a:lvl1pPr>
          </a:lstStyle>
          <a:p>
            <a:r>
              <a:rPr lang="en-US"/>
              <a:t>Click to edit Master title style</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©2021 Avanade Inc. All Rights Reserved. &lt;Highly 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32" name="Picture 31"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300170168"/>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Gradient 1/2 Vertical R no photo">
    <p:spTree>
      <p:nvGrpSpPr>
        <p:cNvPr id="1" name=""/>
        <p:cNvGrpSpPr/>
        <p:nvPr/>
      </p:nvGrpSpPr>
      <p:grpSpPr>
        <a:xfrm>
          <a:off x="0" y="0"/>
          <a:ext cx="0" cy="0"/>
          <a:chOff x="0" y="0"/>
          <a:chExt cx="0" cy="0"/>
        </a:xfrm>
      </p:grpSpPr>
      <p:pic>
        <p:nvPicPr>
          <p:cNvPr id="33" name="Picture 32">
            <a:extLst>
              <a:ext uri="{FF2B5EF4-FFF2-40B4-BE49-F238E27FC236}">
                <a16:creationId xmlns:a16="http://schemas.microsoft.com/office/drawing/2014/main" id="{F86D1474-6BEE-7548-BD84-8B8A225527A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flipV="1">
            <a:off x="5187210" y="0"/>
            <a:ext cx="7004790" cy="6858000"/>
          </a:xfrm>
          <a:prstGeom prst="rect">
            <a:avLst/>
          </a:prstGeom>
        </p:spPr>
      </p:pic>
      <p:sp>
        <p:nvSpPr>
          <p:cNvPr id="4" name="Content Placeholder 3"/>
          <p:cNvSpPr>
            <a:spLocks noGrp="1"/>
          </p:cNvSpPr>
          <p:nvPr>
            <p:ph sz="half" idx="2"/>
          </p:nvPr>
        </p:nvSpPr>
        <p:spPr>
          <a:xfrm>
            <a:off x="690563" y="390719"/>
            <a:ext cx="4707038"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Content Placeholder 2"/>
          <p:cNvSpPr>
            <a:spLocks noGrp="1"/>
          </p:cNvSpPr>
          <p:nvPr>
            <p:ph sz="half" idx="1"/>
          </p:nvPr>
        </p:nvSpPr>
        <p:spPr>
          <a:xfrm>
            <a:off x="6884893" y="1584000"/>
            <a:ext cx="4707038"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884893" y="390719"/>
            <a:ext cx="4707038" cy="1080000"/>
          </a:xfrm>
          <a:prstGeom prst="rect">
            <a:avLst/>
          </a:prstGeom>
        </p:spPr>
        <p:txBody>
          <a:bodyPr/>
          <a:lstStyle>
            <a:lvl1pPr>
              <a:defRPr>
                <a:solidFill>
                  <a:schemeClr val="bg1"/>
                </a:solidFill>
              </a:defRPr>
            </a:lvl1pPr>
          </a:lstStyle>
          <a:p>
            <a:r>
              <a:rPr lang="en-US"/>
              <a:t>Click to edit Master title style</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©2021 Avanade Inc. All Rights Reserved. &lt;Highly 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29" name="Picture 28"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870751242"/>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Gradient 1/2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3" name="Picture 32">
            <a:extLst>
              <a:ext uri="{FF2B5EF4-FFF2-40B4-BE49-F238E27FC236}">
                <a16:creationId xmlns:a16="http://schemas.microsoft.com/office/drawing/2014/main" id="{F86D1474-6BEE-7548-BD84-8B8A225527A5}"/>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flipH="1" flipV="1">
            <a:off x="5187210" y="0"/>
            <a:ext cx="7004790"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884893" y="1584000"/>
            <a:ext cx="4707038"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884893" y="390719"/>
            <a:ext cx="4707038" cy="1080000"/>
          </a:xfrm>
          <a:prstGeom prst="rect">
            <a:avLst/>
          </a:prstGeom>
        </p:spPr>
        <p:txBody>
          <a:bodyPr/>
          <a:lstStyle>
            <a:lvl1pPr>
              <a:defRPr>
                <a:solidFill>
                  <a:schemeClr val="bg1"/>
                </a:solidFill>
              </a:defRPr>
            </a:lvl1pPr>
          </a:lstStyle>
          <a:p>
            <a:r>
              <a:rPr lang="en-US"/>
              <a:t>Click to edit Master title style</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©2021 Avanade Inc. All Rights Reserved. &lt;Highly 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816221850"/>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White 1/2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a:extLst>
              <a:ext uri="{FF2B5EF4-FFF2-40B4-BE49-F238E27FC236}">
                <a16:creationId xmlns:a16="http://schemas.microsoft.com/office/drawing/2014/main" id="{628DA11C-BCBB-BA43-93B4-13A14C3673B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rot="10800000">
            <a:off x="5166773" y="0"/>
            <a:ext cx="7025227"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884893" y="1584000"/>
            <a:ext cx="4707038"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884893" y="390719"/>
            <a:ext cx="4707038" cy="1080000"/>
          </a:xfrm>
          <a:prstGeom prst="rect">
            <a:avLst/>
          </a:prstGeom>
        </p:spPr>
        <p:txBody>
          <a:bodyPr/>
          <a:lstStyle>
            <a:lvl1pPr>
              <a:defRPr>
                <a:solidFill>
                  <a:schemeClr val="tx1"/>
                </a:solidFill>
              </a:defRPr>
            </a:lvl1pPr>
          </a:lstStyle>
          <a:p>
            <a:r>
              <a:rPr lang="en-US"/>
              <a:t>Click to edit Master title style</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tx1"/>
                </a:solidFill>
                <a:latin typeface="Segoe UI Semibold" panose="020B0502040204020203" pitchFamily="34" charset="0"/>
                <a:cs typeface="Segoe UI Semibold" panose="020B0502040204020203" pitchFamily="34" charset="0"/>
              </a:rPr>
              <a:t>©2021 Avanade Inc. All Rights Reserved. &lt;Highly 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37284715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Gradient 3/4 Vertical L no photo">
    <p:spTree>
      <p:nvGrpSpPr>
        <p:cNvPr id="1" name=""/>
        <p:cNvGrpSpPr/>
        <p:nvPr/>
      </p:nvGrpSpPr>
      <p:grpSpPr>
        <a:xfrm>
          <a:off x="0" y="0"/>
          <a:ext cx="0" cy="0"/>
          <a:chOff x="0" y="0"/>
          <a:chExt cx="0" cy="0"/>
        </a:xfrm>
      </p:grpSpPr>
      <p:pic>
        <p:nvPicPr>
          <p:cNvPr id="33" name="Picture 32">
            <a:extLst>
              <a:ext uri="{FF2B5EF4-FFF2-40B4-BE49-F238E27FC236}">
                <a16:creationId xmlns:a16="http://schemas.microsoft.com/office/drawing/2014/main" id="{141D4626-6814-274C-8C5A-29FDA20C280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8729663" cy="6858001"/>
          </a:xfrm>
          <a:prstGeom prst="rect">
            <a:avLst/>
          </a:prstGeom>
        </p:spPr>
      </p:pic>
      <p:sp>
        <p:nvSpPr>
          <p:cNvPr id="3" name="Content Placeholder 2"/>
          <p:cNvSpPr>
            <a:spLocks noGrp="1"/>
          </p:cNvSpPr>
          <p:nvPr>
            <p:ph sz="half" idx="1"/>
          </p:nvPr>
        </p:nvSpPr>
        <p:spPr>
          <a:xfrm>
            <a:off x="690562" y="1584000"/>
            <a:ext cx="63234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6323423" cy="1080000"/>
          </a:xfrm>
          <a:prstGeom prst="rect">
            <a:avLst/>
          </a:prstGeom>
        </p:spPr>
        <p:txBody>
          <a:bodyPr/>
          <a:lstStyle>
            <a:lvl1pPr>
              <a:defRPr>
                <a:solidFill>
                  <a:schemeClr val="bg1"/>
                </a:solidFill>
              </a:defRPr>
            </a:lvl1pPr>
          </a:lstStyle>
          <a:p>
            <a:r>
              <a:rPr lang="en-US"/>
              <a:t>Click to edit Master title style</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4" name="Content Placeholder 3"/>
          <p:cNvSpPr>
            <a:spLocks noGrp="1"/>
          </p:cNvSpPr>
          <p:nvPr>
            <p:ph sz="half" idx="2"/>
          </p:nvPr>
        </p:nvSpPr>
        <p:spPr>
          <a:xfrm>
            <a:off x="8729662" y="390719"/>
            <a:ext cx="2862269"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©2021 Avanade Inc. All Rights Reserved. &lt;Highly 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109534661"/>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Gradient 3/4 Vertical L w photo">
    <p:spTree>
      <p:nvGrpSpPr>
        <p:cNvPr id="1" name=""/>
        <p:cNvGrpSpPr/>
        <p:nvPr/>
      </p:nvGrpSpPr>
      <p:grpSpPr>
        <a:xfrm>
          <a:off x="0" y="0"/>
          <a:ext cx="0" cy="0"/>
          <a:chOff x="0" y="0"/>
          <a:chExt cx="0" cy="0"/>
        </a:xfrm>
      </p:grpSpPr>
      <p:pic>
        <p:nvPicPr>
          <p:cNvPr id="29" name="Picture 2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3" name="Picture 32">
            <a:extLst>
              <a:ext uri="{FF2B5EF4-FFF2-40B4-BE49-F238E27FC236}">
                <a16:creationId xmlns:a16="http://schemas.microsoft.com/office/drawing/2014/main" id="{141D4626-6814-274C-8C5A-29FDA20C280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8729663" cy="6858001"/>
          </a:xfrm>
          <a:prstGeom prst="rect">
            <a:avLst/>
          </a:prstGeom>
        </p:spPr>
      </p:pic>
      <p:sp>
        <p:nvSpPr>
          <p:cNvPr id="3" name="Content Placeholder 2"/>
          <p:cNvSpPr>
            <a:spLocks noGrp="1"/>
          </p:cNvSpPr>
          <p:nvPr>
            <p:ph sz="half" idx="1"/>
          </p:nvPr>
        </p:nvSpPr>
        <p:spPr>
          <a:xfrm>
            <a:off x="690562" y="1584000"/>
            <a:ext cx="63234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6323423" cy="1080000"/>
          </a:xfrm>
          <a:prstGeom prst="rect">
            <a:avLst/>
          </a:prstGeom>
        </p:spPr>
        <p:txBody>
          <a:bodyPr/>
          <a:lstStyle>
            <a:lvl1pPr>
              <a:defRPr>
                <a:solidFill>
                  <a:schemeClr val="bg1"/>
                </a:solidFill>
              </a:defRPr>
            </a:lvl1pPr>
          </a:lstStyle>
          <a:p>
            <a:r>
              <a:rPr lang="en-US"/>
              <a:t>Click to edit Master title style</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©2021 Avanade Inc. All Rights Reserved. &lt;Highly 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20946981"/>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White 3/4 Vertical L w photo">
    <p:spTree>
      <p:nvGrpSpPr>
        <p:cNvPr id="1" name=""/>
        <p:cNvGrpSpPr/>
        <p:nvPr/>
      </p:nvGrpSpPr>
      <p:grpSpPr>
        <a:xfrm>
          <a:off x="0" y="0"/>
          <a:ext cx="0" cy="0"/>
          <a:chOff x="0" y="0"/>
          <a:chExt cx="0" cy="0"/>
        </a:xfrm>
      </p:grpSpPr>
      <p:pic>
        <p:nvPicPr>
          <p:cNvPr id="29" name="Picture 2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5" name="Picture 34" descr="A close up of a logo&#10;&#10;Description automatically generated">
            <a:extLst>
              <a:ext uri="{FF2B5EF4-FFF2-40B4-BE49-F238E27FC236}">
                <a16:creationId xmlns:a16="http://schemas.microsoft.com/office/drawing/2014/main" id="{779DD7C3-399E-9E44-B207-F6C99F053D05}"/>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1"/>
          <a:stretch/>
        </p:blipFill>
        <p:spPr>
          <a:xfrm rot="5400000">
            <a:off x="875840" y="-875840"/>
            <a:ext cx="6862934" cy="8614615"/>
          </a:xfrm>
          <a:prstGeom prst="rect">
            <a:avLst/>
          </a:prstGeom>
          <a:noFill/>
          <a:ln>
            <a:noFill/>
          </a:ln>
        </p:spPr>
      </p:pic>
      <p:sp>
        <p:nvSpPr>
          <p:cNvPr id="3" name="Content Placeholder 2"/>
          <p:cNvSpPr>
            <a:spLocks noGrp="1"/>
          </p:cNvSpPr>
          <p:nvPr>
            <p:ph sz="half" idx="1"/>
          </p:nvPr>
        </p:nvSpPr>
        <p:spPr>
          <a:xfrm>
            <a:off x="690562" y="1584000"/>
            <a:ext cx="6323423"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6323423" cy="1080000"/>
          </a:xfrm>
          <a:prstGeom prst="rect">
            <a:avLst/>
          </a:prstGeom>
        </p:spPr>
        <p:txBody>
          <a:bodyPr/>
          <a:lstStyle>
            <a:lvl1pPr>
              <a:defRPr>
                <a:solidFill>
                  <a:schemeClr val="tx1"/>
                </a:solidFill>
              </a:defRPr>
            </a:lvl1pPr>
          </a:lstStyle>
          <a:p>
            <a:r>
              <a:rPr lang="en-US"/>
              <a:t>Click to edit Master title style</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©2021 Avanade Inc. All Rights Reserved. &lt;Highly 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36" name="Picture 35"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4172262318"/>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Gradient 3/4 Vertical R no photo">
    <p:spTree>
      <p:nvGrpSpPr>
        <p:cNvPr id="1" name=""/>
        <p:cNvGrpSpPr/>
        <p:nvPr/>
      </p:nvGrpSpPr>
      <p:grpSpPr>
        <a:xfrm>
          <a:off x="0" y="0"/>
          <a:ext cx="0" cy="0"/>
          <a:chOff x="0" y="0"/>
          <a:chExt cx="0" cy="0"/>
        </a:xfrm>
      </p:grpSpPr>
      <p:pic>
        <p:nvPicPr>
          <p:cNvPr id="34" name="Picture 33">
            <a:extLst>
              <a:ext uri="{FF2B5EF4-FFF2-40B4-BE49-F238E27FC236}">
                <a16:creationId xmlns:a16="http://schemas.microsoft.com/office/drawing/2014/main" id="{141D4626-6814-274C-8C5A-29FDA20C280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flipV="1">
            <a:off x="3462337" y="0"/>
            <a:ext cx="8729663" cy="6858001"/>
          </a:xfrm>
          <a:prstGeom prst="rect">
            <a:avLst/>
          </a:prstGeom>
        </p:spPr>
      </p:pic>
      <p:sp>
        <p:nvSpPr>
          <p:cNvPr id="4" name="Content Placeholder 3"/>
          <p:cNvSpPr>
            <a:spLocks noGrp="1"/>
          </p:cNvSpPr>
          <p:nvPr>
            <p:ph sz="half" idx="2"/>
          </p:nvPr>
        </p:nvSpPr>
        <p:spPr>
          <a:xfrm>
            <a:off x="690564" y="390719"/>
            <a:ext cx="2862269"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5268508" y="1584000"/>
            <a:ext cx="63234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5268508" y="390719"/>
            <a:ext cx="6323423" cy="1080000"/>
          </a:xfrm>
          <a:prstGeom prst="rect">
            <a:avLst/>
          </a:prstGeom>
        </p:spPr>
        <p:txBody>
          <a:bodyPr/>
          <a:lstStyle>
            <a:lvl1pPr>
              <a:defRPr>
                <a:solidFill>
                  <a:schemeClr val="bg1"/>
                </a:solidFill>
              </a:defRPr>
            </a:lvl1pPr>
          </a:lstStyle>
          <a:p>
            <a:r>
              <a:rPr lang="en-US"/>
              <a:t>Click to edit Master title style</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©2021 Avanade Inc. All Rights Reserved. &lt;Highly 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29" name="Picture 28"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635126544"/>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Gradient wave cover">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©2021 Avanade Inc. All Rights Reserved. &lt;Highly Confidential&gt;</a:t>
            </a: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2275220"/>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3825875"/>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E3F334B4-D12D-E041-9269-20FCCBCA074A}"/>
              </a:ext>
            </a:extLst>
          </p:cNvPr>
          <p:cNvSpPr txBox="1">
            <a:spLocks/>
          </p:cNvSpPr>
          <p:nvPr userDrawn="1"/>
        </p:nvSpPr>
        <p:spPr>
          <a:xfrm>
            <a:off x="11153103"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664573172"/>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Gradient 3/4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4" name="Picture 33">
            <a:extLst>
              <a:ext uri="{FF2B5EF4-FFF2-40B4-BE49-F238E27FC236}">
                <a16:creationId xmlns:a16="http://schemas.microsoft.com/office/drawing/2014/main" id="{141D4626-6814-274C-8C5A-29FDA20C280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flipH="1" flipV="1">
            <a:off x="3462337" y="0"/>
            <a:ext cx="8729663" cy="6858001"/>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5268508" y="1584000"/>
            <a:ext cx="63234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5268508" y="390719"/>
            <a:ext cx="6323423" cy="1080000"/>
          </a:xfrm>
          <a:prstGeom prst="rect">
            <a:avLst/>
          </a:prstGeom>
        </p:spPr>
        <p:txBody>
          <a:bodyPr/>
          <a:lstStyle>
            <a:lvl1pPr>
              <a:defRPr>
                <a:solidFill>
                  <a:schemeClr val="bg1"/>
                </a:solidFill>
              </a:defRPr>
            </a:lvl1pPr>
          </a:lstStyle>
          <a:p>
            <a:r>
              <a:rPr lang="en-US"/>
              <a:t>Click to edit Master title style</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©2021 Avanade Inc. All Rights Reserved. &lt;Highly 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594075920"/>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White 3/4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descr="A close up of a logo&#10;&#10;Description automatically generated">
            <a:extLst>
              <a:ext uri="{FF2B5EF4-FFF2-40B4-BE49-F238E27FC236}">
                <a16:creationId xmlns:a16="http://schemas.microsoft.com/office/drawing/2014/main" id="{779DD7C3-399E-9E44-B207-F6C99F053D05}"/>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1"/>
          <a:stretch/>
        </p:blipFill>
        <p:spPr>
          <a:xfrm rot="5400000" flipH="1" flipV="1">
            <a:off x="4453225" y="-875840"/>
            <a:ext cx="6862934" cy="8614615"/>
          </a:xfrm>
          <a:prstGeom prst="rect">
            <a:avLst/>
          </a:prstGeom>
          <a:noFill/>
          <a:ln>
            <a:noFill/>
          </a:ln>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5268508" y="1584000"/>
            <a:ext cx="6323423"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5268508" y="390719"/>
            <a:ext cx="6323423" cy="1080000"/>
          </a:xfrm>
          <a:prstGeom prst="rect">
            <a:avLst/>
          </a:prstGeom>
        </p:spPr>
        <p:txBody>
          <a:bodyPr/>
          <a:lstStyle>
            <a:lvl1pPr>
              <a:defRPr>
                <a:solidFill>
                  <a:schemeClr val="tx1"/>
                </a:solidFill>
              </a:defRPr>
            </a:lvl1pPr>
          </a:lstStyle>
          <a:p>
            <a:r>
              <a:rPr lang="en-US"/>
              <a:t>Click to edit Master title style</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tx1"/>
                </a:solidFill>
                <a:latin typeface="Segoe UI Semibold" panose="020B0502040204020203" pitchFamily="34" charset="0"/>
                <a:cs typeface="Segoe UI Semibold" panose="020B0502040204020203" pitchFamily="34" charset="0"/>
              </a:rPr>
              <a:t>©2021 Avanade Inc. All Rights Reserved. &lt;Highly 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445073062"/>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Gradient Quot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6" name="Footer Placeholder 4">
            <a:extLst>
              <a:ext uri="{FF2B5EF4-FFF2-40B4-BE49-F238E27FC236}">
                <a16:creationId xmlns:a16="http://schemas.microsoft.com/office/drawing/2014/main" id="{121B81D0-5F01-4B4C-A1C0-5A4B8F7483A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©2021 Avanade Inc. All Rights Reserved. &lt;Highly Confidential&gt;</a:t>
            </a:r>
          </a:p>
        </p:txBody>
      </p:sp>
      <p:sp>
        <p:nvSpPr>
          <p:cNvPr id="10" name="Title 5">
            <a:extLst>
              <a:ext uri="{FF2B5EF4-FFF2-40B4-BE49-F238E27FC236}">
                <a16:creationId xmlns:a16="http://schemas.microsoft.com/office/drawing/2014/main" id="{455FB5EF-951F-6342-9716-4AA4A07B7CE7}"/>
              </a:ext>
            </a:extLst>
          </p:cNvPr>
          <p:cNvSpPr>
            <a:spLocks noGrp="1"/>
          </p:cNvSpPr>
          <p:nvPr>
            <p:ph type="title" hasCustomPrompt="1"/>
          </p:nvPr>
        </p:nvSpPr>
        <p:spPr>
          <a:xfrm>
            <a:off x="690562" y="1152719"/>
            <a:ext cx="10782000" cy="2447731"/>
          </a:xfrm>
          <a:prstGeom prst="rect">
            <a:avLst/>
          </a:prstGeom>
        </p:spPr>
        <p:txBody>
          <a:bodyPr/>
          <a:lstStyle>
            <a:lvl1pPr>
              <a:defRPr sz="4000" b="0" i="0">
                <a:solidFill>
                  <a:schemeClr val="bg1"/>
                </a:solidFill>
                <a:latin typeface="Segoe UI Semilight" panose="020B0402040204020203" pitchFamily="34" charset="0"/>
                <a:cs typeface="Segoe UI Semilight" panose="020B0402040204020203" pitchFamily="34" charset="0"/>
              </a:defRPr>
            </a:lvl1pPr>
          </a:lstStyle>
          <a:p>
            <a:r>
              <a:rPr lang="en-US"/>
              <a:t>Add your quote here</a:t>
            </a:r>
          </a:p>
        </p:txBody>
      </p:sp>
      <p:sp>
        <p:nvSpPr>
          <p:cNvPr id="12" name="Text Placeholder 11">
            <a:extLst>
              <a:ext uri="{FF2B5EF4-FFF2-40B4-BE49-F238E27FC236}">
                <a16:creationId xmlns:a16="http://schemas.microsoft.com/office/drawing/2014/main" id="{C76D3E08-4B2F-D448-83DD-6F1777BA5C94}"/>
              </a:ext>
            </a:extLst>
          </p:cNvPr>
          <p:cNvSpPr>
            <a:spLocks noGrp="1"/>
          </p:cNvSpPr>
          <p:nvPr>
            <p:ph type="body" sz="quarter" idx="12" hasCustomPrompt="1"/>
          </p:nvPr>
        </p:nvSpPr>
        <p:spPr>
          <a:xfrm>
            <a:off x="690562" y="3943350"/>
            <a:ext cx="10782000" cy="742950"/>
          </a:xfrm>
        </p:spPr>
        <p:txBody>
          <a:bodyPr/>
          <a:lstStyle>
            <a:lvl1pPr>
              <a:defRPr>
                <a:solidFill>
                  <a:schemeClr val="bg1"/>
                </a:solidFill>
              </a:defRPr>
            </a:lvl1pPr>
          </a:lstStyle>
          <a:p>
            <a:pPr>
              <a:lnSpc>
                <a:spcPct val="95000"/>
              </a:lnSpc>
              <a:spcBef>
                <a:spcPts val="0"/>
              </a:spcBef>
            </a:pPr>
            <a:r>
              <a:rPr lang="en-US">
                <a:solidFill>
                  <a:schemeClr val="bg1"/>
                </a:solidFill>
              </a:rPr>
              <a:t>Insert authors quote details here</a:t>
            </a:r>
          </a:p>
          <a:p>
            <a:pPr>
              <a:lnSpc>
                <a:spcPct val="95000"/>
              </a:lnSpc>
              <a:spcBef>
                <a:spcPts val="0"/>
              </a:spcBef>
            </a:pPr>
            <a:r>
              <a:rPr lang="en-US">
                <a:solidFill>
                  <a:schemeClr val="bg1"/>
                </a:solidFill>
              </a:rPr>
              <a:t>maximum 3 lines at 20pt, minimum 14pt. </a:t>
            </a:r>
          </a:p>
        </p:txBody>
      </p:sp>
      <p:sp>
        <p:nvSpPr>
          <p:cNvPr id="7" name="Rectangle 6"/>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8" name="Rectangle 7"/>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9" name="Rectangle 8"/>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613116343"/>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Quote w photo">
    <p:bg>
      <p:bgPr>
        <a:solidFill>
          <a:schemeClr val="bg1"/>
        </a:solidFill>
        <a:effectLst/>
      </p:bgPr>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3524F47D-9BB1-1549-80A2-61517DF72DF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5" name="Picture 4">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6" name="Footer Placeholder 4">
            <a:extLst>
              <a:ext uri="{FF2B5EF4-FFF2-40B4-BE49-F238E27FC236}">
                <a16:creationId xmlns:a16="http://schemas.microsoft.com/office/drawing/2014/main" id="{121B81D0-5F01-4B4C-A1C0-5A4B8F7483A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©2021 Avanade Inc. All Rights Reserved. &lt;Highly Confidential&gt;</a:t>
            </a:r>
          </a:p>
        </p:txBody>
      </p:sp>
      <p:sp>
        <p:nvSpPr>
          <p:cNvPr id="10" name="Title 5">
            <a:extLst>
              <a:ext uri="{FF2B5EF4-FFF2-40B4-BE49-F238E27FC236}">
                <a16:creationId xmlns:a16="http://schemas.microsoft.com/office/drawing/2014/main" id="{455FB5EF-951F-6342-9716-4AA4A07B7CE7}"/>
              </a:ext>
            </a:extLst>
          </p:cNvPr>
          <p:cNvSpPr>
            <a:spLocks noGrp="1"/>
          </p:cNvSpPr>
          <p:nvPr>
            <p:ph type="title" hasCustomPrompt="1"/>
          </p:nvPr>
        </p:nvSpPr>
        <p:spPr>
          <a:xfrm>
            <a:off x="690562" y="1152719"/>
            <a:ext cx="10782000" cy="2447731"/>
          </a:xfrm>
          <a:prstGeom prst="rect">
            <a:avLst/>
          </a:prstGeom>
        </p:spPr>
        <p:txBody>
          <a:bodyPr/>
          <a:lstStyle>
            <a:lvl1pPr>
              <a:defRPr sz="4000" b="0" i="0">
                <a:solidFill>
                  <a:schemeClr val="bg1"/>
                </a:solidFill>
                <a:latin typeface="Segoe UI Semilight" panose="020B0402040204020203" pitchFamily="34" charset="0"/>
                <a:cs typeface="Segoe UI Semilight" panose="020B0402040204020203" pitchFamily="34" charset="0"/>
              </a:defRPr>
            </a:lvl1pPr>
          </a:lstStyle>
          <a:p>
            <a:r>
              <a:rPr lang="en-US"/>
              <a:t>Add your quote here</a:t>
            </a:r>
          </a:p>
        </p:txBody>
      </p:sp>
      <p:sp>
        <p:nvSpPr>
          <p:cNvPr id="12" name="Text Placeholder 11">
            <a:extLst>
              <a:ext uri="{FF2B5EF4-FFF2-40B4-BE49-F238E27FC236}">
                <a16:creationId xmlns:a16="http://schemas.microsoft.com/office/drawing/2014/main" id="{C76D3E08-4B2F-D448-83DD-6F1777BA5C94}"/>
              </a:ext>
            </a:extLst>
          </p:cNvPr>
          <p:cNvSpPr>
            <a:spLocks noGrp="1"/>
          </p:cNvSpPr>
          <p:nvPr>
            <p:ph type="body" sz="quarter" idx="12" hasCustomPrompt="1"/>
          </p:nvPr>
        </p:nvSpPr>
        <p:spPr>
          <a:xfrm>
            <a:off x="690562" y="3943350"/>
            <a:ext cx="10782000" cy="742950"/>
          </a:xfrm>
        </p:spPr>
        <p:txBody>
          <a:bodyPr/>
          <a:lstStyle>
            <a:lvl1pPr>
              <a:defRPr>
                <a:solidFill>
                  <a:schemeClr val="bg1"/>
                </a:solidFill>
              </a:defRPr>
            </a:lvl1pPr>
          </a:lstStyle>
          <a:p>
            <a:pPr>
              <a:lnSpc>
                <a:spcPct val="95000"/>
              </a:lnSpc>
              <a:spcBef>
                <a:spcPts val="0"/>
              </a:spcBef>
            </a:pPr>
            <a:r>
              <a:rPr lang="en-US">
                <a:solidFill>
                  <a:schemeClr val="bg1"/>
                </a:solidFill>
              </a:rPr>
              <a:t>Insert authors quote details here</a:t>
            </a:r>
          </a:p>
          <a:p>
            <a:pPr>
              <a:lnSpc>
                <a:spcPct val="95000"/>
              </a:lnSpc>
              <a:spcBef>
                <a:spcPts val="0"/>
              </a:spcBef>
            </a:pPr>
            <a:r>
              <a:rPr lang="en-US">
                <a:solidFill>
                  <a:schemeClr val="bg1"/>
                </a:solidFill>
              </a:rPr>
              <a:t>maximum 3 lines at 20pt, minimum 14pt. </a:t>
            </a:r>
          </a:p>
        </p:txBody>
      </p:sp>
      <p:sp>
        <p:nvSpPr>
          <p:cNvPr id="7" name="Rectangle 6"/>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8" name="Rectangle 7"/>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9" name="Rectangle 8"/>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608780987"/>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Blank Slide">
    <p:spTree>
      <p:nvGrpSpPr>
        <p:cNvPr id="1" name=""/>
        <p:cNvGrpSpPr/>
        <p:nvPr/>
      </p:nvGrpSpPr>
      <p:grpSpPr>
        <a:xfrm>
          <a:off x="0" y="0"/>
          <a:ext cx="0" cy="0"/>
          <a:chOff x="0" y="0"/>
          <a:chExt cx="0" cy="0"/>
        </a:xfrm>
      </p:grpSpPr>
      <p:sp>
        <p:nvSpPr>
          <p:cNvPr id="2" name="Rectangle 1"/>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 name="Rectangle 2"/>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 name="Rectangle 3"/>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5747" y="2883470"/>
            <a:ext cx="155791" cy="527538"/>
          </a:xfrm>
          <a:prstGeom prst="rect">
            <a:avLst/>
          </a:prstGeom>
          <a:solidFill>
            <a:srgbClr val="4B91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3460164"/>
            <a:ext cx="155791" cy="527538"/>
          </a:xfrm>
          <a:prstGeom prst="rect">
            <a:avLst/>
          </a:prstGeom>
          <a:solidFill>
            <a:srgbClr val="008C9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8" name="Rectangle 7"/>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9" name="Rectangle 8"/>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226372812"/>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Aurora - Title and content">
    <p:spTree>
      <p:nvGrpSpPr>
        <p:cNvPr id="1" name=""/>
        <p:cNvGrpSpPr/>
        <p:nvPr/>
      </p:nvGrpSpPr>
      <p:grpSpPr>
        <a:xfrm>
          <a:off x="0" y="0"/>
          <a:ext cx="0" cy="0"/>
          <a:chOff x="0" y="0"/>
          <a:chExt cx="0" cy="0"/>
        </a:xfrm>
      </p:grpSpPr>
      <p:sp>
        <p:nvSpPr>
          <p:cNvPr id="9" name="Slide Number Placeholder 5"/>
          <p:cNvSpPr>
            <a:spLocks noGrp="1"/>
          </p:cNvSpPr>
          <p:nvPr>
            <p:ph type="sldNum" sz="quarter" idx="12"/>
          </p:nvPr>
        </p:nvSpPr>
        <p:spPr>
          <a:xfrm>
            <a:off x="11234133" y="6356353"/>
            <a:ext cx="495785" cy="365125"/>
          </a:xfrm>
        </p:spPr>
        <p:txBody>
          <a:bodyPr/>
          <a:lstStyle>
            <a:lvl1pPr>
              <a:defRPr>
                <a:solidFill>
                  <a:schemeClr val="tx1">
                    <a:lumMod val="65000"/>
                    <a:lumOff val="35000"/>
                  </a:schemeClr>
                </a:solidFill>
              </a:defRPr>
            </a:lvl1pPr>
          </a:lstStyle>
          <a:p>
            <a:fld id="{3847DB54-D037-B84F-B6F1-2E8DA40D09AD}" type="slidenum">
              <a:rPr lang="en-US" smtClean="0"/>
              <a:t>‹#›</a:t>
            </a:fld>
            <a:endParaRPr lang="en-US"/>
          </a:p>
        </p:txBody>
      </p:sp>
      <p:sp>
        <p:nvSpPr>
          <p:cNvPr id="5" name="Text Placeholder 2"/>
          <p:cNvSpPr>
            <a:spLocks noGrp="1"/>
          </p:cNvSpPr>
          <p:nvPr>
            <p:ph idx="1"/>
          </p:nvPr>
        </p:nvSpPr>
        <p:spPr>
          <a:xfrm>
            <a:off x="961044" y="1524000"/>
            <a:ext cx="10273090" cy="4351338"/>
          </a:xfrm>
          <a:prstGeom prst="rect">
            <a:avLst/>
          </a:prstGeom>
        </p:spPr>
        <p:txBody>
          <a:bodyPr vert="horz" lIns="91440" tIns="45720" rIns="91440" bIns="4572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79995691"/>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White wave cover 1">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Footer Placeholder 4">
            <a:extLst>
              <a:ext uri="{FF2B5EF4-FFF2-40B4-BE49-F238E27FC236}">
                <a16:creationId xmlns:a16="http://schemas.microsoft.com/office/drawing/2014/main" id="{77E0F232-AB0D-7D49-8C68-872E9CF1B954}"/>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latin typeface="Segoe UI Semibold" panose="020B0502040204020203" pitchFamily="34" charset="0"/>
                <a:cs typeface="Segoe UI Semibold" panose="020B0502040204020203" pitchFamily="34" charset="0"/>
              </a:rPr>
              <a:t>©2021 Avanade Inc. All Rights Reserved. &lt;Confidential&gt;</a:t>
            </a:r>
          </a:p>
        </p:txBody>
      </p:sp>
      <p:sp>
        <p:nvSpPr>
          <p:cNvPr id="26" name="Text Placeholder 2">
            <a:extLst>
              <a:ext uri="{FF2B5EF4-FFF2-40B4-BE49-F238E27FC236}">
                <a16:creationId xmlns:a16="http://schemas.microsoft.com/office/drawing/2014/main" id="{17A9DE5B-A4E0-A44F-B6BF-BBC6726F493D}"/>
              </a:ext>
            </a:extLst>
          </p:cNvPr>
          <p:cNvSpPr>
            <a:spLocks noGrp="1"/>
          </p:cNvSpPr>
          <p:nvPr>
            <p:ph type="body" sz="quarter" idx="10" hasCustomPrompt="1"/>
          </p:nvPr>
        </p:nvSpPr>
        <p:spPr>
          <a:xfrm>
            <a:off x="638174" y="2275220"/>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7" name="Text Placeholder 8">
            <a:extLst>
              <a:ext uri="{FF2B5EF4-FFF2-40B4-BE49-F238E27FC236}">
                <a16:creationId xmlns:a16="http://schemas.microsoft.com/office/drawing/2014/main" id="{4CEE6339-B898-8448-83C0-DD2C637A1026}"/>
              </a:ext>
            </a:extLst>
          </p:cNvPr>
          <p:cNvSpPr>
            <a:spLocks noGrp="1"/>
          </p:cNvSpPr>
          <p:nvPr>
            <p:ph type="body" sz="quarter" idx="11" hasCustomPrompt="1"/>
          </p:nvPr>
        </p:nvSpPr>
        <p:spPr>
          <a:xfrm>
            <a:off x="638174" y="3825875"/>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13705676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White wave cover 2">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32031B6F-F57C-A94F-9A99-219BE058D01D}"/>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latin typeface="Segoe UI Semibold" panose="020B0502040204020203" pitchFamily="34" charset="0"/>
                <a:cs typeface="Segoe UI Semibold" panose="020B0502040204020203" pitchFamily="34" charset="0"/>
              </a:rPr>
              <a:t>©2021 Avanade Inc. All Rights Reserved. &lt;Confidential&gt;</a:t>
            </a:r>
          </a:p>
        </p:txBody>
      </p:sp>
      <p:sp>
        <p:nvSpPr>
          <p:cNvPr id="30" name="Text Placeholder 2">
            <a:extLst>
              <a:ext uri="{FF2B5EF4-FFF2-40B4-BE49-F238E27FC236}">
                <a16:creationId xmlns:a16="http://schemas.microsoft.com/office/drawing/2014/main" id="{09755AAB-4F48-B942-9236-F8F495A53EB3}"/>
              </a:ext>
            </a:extLst>
          </p:cNvPr>
          <p:cNvSpPr>
            <a:spLocks noGrp="1"/>
          </p:cNvSpPr>
          <p:nvPr>
            <p:ph type="body" sz="quarter" idx="10" hasCustomPrompt="1"/>
          </p:nvPr>
        </p:nvSpPr>
        <p:spPr>
          <a:xfrm>
            <a:off x="638174" y="2275220"/>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31" name="Text Placeholder 8">
            <a:extLst>
              <a:ext uri="{FF2B5EF4-FFF2-40B4-BE49-F238E27FC236}">
                <a16:creationId xmlns:a16="http://schemas.microsoft.com/office/drawing/2014/main" id="{7CF1E5B0-06EB-9E46-9B41-CB21D669F804}"/>
              </a:ext>
            </a:extLst>
          </p:cNvPr>
          <p:cNvSpPr>
            <a:spLocks noGrp="1"/>
          </p:cNvSpPr>
          <p:nvPr>
            <p:ph type="body" sz="quarter" idx="11" hasCustomPrompt="1"/>
          </p:nvPr>
        </p:nvSpPr>
        <p:spPr>
          <a:xfrm>
            <a:off x="638174" y="3825875"/>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D8986096-EB6D-4145-99BE-29D6689FC379}"/>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36691785"/>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Gradient wave cover">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©2021 Avanade Inc. All Rights Reserved. &lt;Confidential&gt;</a:t>
            </a: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2275220"/>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3825875"/>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E3F334B4-D12D-E041-9269-20FCCBCA074A}"/>
              </a:ext>
            </a:extLst>
          </p:cNvPr>
          <p:cNvSpPr txBox="1">
            <a:spLocks/>
          </p:cNvSpPr>
          <p:nvPr userDrawn="1"/>
        </p:nvSpPr>
        <p:spPr>
          <a:xfrm>
            <a:off x="11153103"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74725149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White wave cover w photo">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778"/>
          </a:xfrm>
          <a:prstGeom prst="rect">
            <a:avLst/>
          </a:prstGeom>
        </p:spPr>
      </p:pic>
      <p:sp>
        <p:nvSpPr>
          <p:cNvPr id="24" name="White rectangle">
            <a:extLst>
              <a:ext uri="{FF2B5EF4-FFF2-40B4-BE49-F238E27FC236}">
                <a16:creationId xmlns:a16="http://schemas.microsoft.com/office/drawing/2014/main" id="{67E667B1-28DF-7543-AC24-8FF8F0D58C38}"/>
              </a:ext>
            </a:extLst>
          </p:cNvPr>
          <p:cNvSpPr/>
          <p:nvPr userDrawn="1"/>
        </p:nvSpPr>
        <p:spPr>
          <a:xfrm>
            <a:off x="1" y="4062602"/>
            <a:ext cx="12192970" cy="27961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White waves">
            <a:extLst>
              <a:ext uri="{FF2B5EF4-FFF2-40B4-BE49-F238E27FC236}">
                <a16:creationId xmlns:a16="http://schemas.microsoft.com/office/drawing/2014/main" id="{A92C7C9B-5AB3-2243-A698-3030F2AD9CD8}"/>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2225842"/>
            <a:ext cx="12192970" cy="1836760"/>
          </a:xfrm>
          <a:prstGeom prst="rect">
            <a:avLst/>
          </a:prstGeom>
          <a:noFill/>
          <a:ln>
            <a:noFill/>
          </a:ln>
        </p:spPr>
      </p:pic>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tx1"/>
                </a:solidFill>
                <a:latin typeface="Segoe UI Semibold" panose="020B0502040204020203" pitchFamily="34" charset="0"/>
                <a:cs typeface="Segoe UI Semibold" panose="020B0502040204020203" pitchFamily="34" charset="0"/>
              </a:rPr>
              <a:t>©2021 Avanade Inc. All Rights Reserved. &lt;Confidential&gt;</a:t>
            </a: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4205855"/>
            <a:ext cx="10848975" cy="1194818"/>
          </a:xfrm>
          <a:prstGeom prst="rect">
            <a:avLst/>
          </a:prstGeom>
        </p:spPr>
        <p:txBody>
          <a:bodyPr anchor="b"/>
          <a:lstStyle>
            <a:lvl1pPr>
              <a:defRPr sz="4000" b="1" i="0">
                <a:solidFill>
                  <a:schemeClr val="tx2"/>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5548312"/>
            <a:ext cx="10848975" cy="664775"/>
          </a:xfrm>
          <a:prstGeom prst="rect">
            <a:avLst/>
          </a:prstGeom>
        </p:spPr>
        <p:txBody>
          <a:bodyPr/>
          <a:lstStyle>
            <a:lvl1pPr>
              <a:defRPr sz="2000" b="0" i="0">
                <a:solidFill>
                  <a:schemeClr val="tx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E3F334B4-D12D-E041-9269-20FCCBCA074A}"/>
              </a:ext>
            </a:extLst>
          </p:cNvPr>
          <p:cNvSpPr txBox="1">
            <a:spLocks/>
          </p:cNvSpPr>
          <p:nvPr userDrawn="1"/>
        </p:nvSpPr>
        <p:spPr>
          <a:xfrm>
            <a:off x="11153103"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tx1"/>
                </a:solidFill>
                <a:latin typeface="Segoe UI Semibold" panose="020B0502040204020203" pitchFamily="34" charset="0"/>
                <a:cs typeface="Segoe UI Semibold" panose="020B0502040204020203" pitchFamily="34" charset="0"/>
              </a:rPr>
              <a:pPr algn="r"/>
              <a:t>‹#›</a:t>
            </a:fld>
            <a:endParaRPr lang="en-US" sz="700" b="1">
              <a:solidFill>
                <a:schemeClr val="tx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40256013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White wave cover w photo">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778"/>
          </a:xfrm>
          <a:prstGeom prst="rect">
            <a:avLst/>
          </a:prstGeom>
        </p:spPr>
      </p:pic>
      <p:sp>
        <p:nvSpPr>
          <p:cNvPr id="24" name="White rectangle">
            <a:extLst>
              <a:ext uri="{FF2B5EF4-FFF2-40B4-BE49-F238E27FC236}">
                <a16:creationId xmlns:a16="http://schemas.microsoft.com/office/drawing/2014/main" id="{67E667B1-28DF-7543-AC24-8FF8F0D58C38}"/>
              </a:ext>
            </a:extLst>
          </p:cNvPr>
          <p:cNvSpPr/>
          <p:nvPr userDrawn="1"/>
        </p:nvSpPr>
        <p:spPr>
          <a:xfrm>
            <a:off x="1" y="4062602"/>
            <a:ext cx="12192970" cy="27961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White waves">
            <a:extLst>
              <a:ext uri="{FF2B5EF4-FFF2-40B4-BE49-F238E27FC236}">
                <a16:creationId xmlns:a16="http://schemas.microsoft.com/office/drawing/2014/main" id="{A92C7C9B-5AB3-2243-A698-3030F2AD9CD8}"/>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2225842"/>
            <a:ext cx="12192970" cy="1836760"/>
          </a:xfrm>
          <a:prstGeom prst="rect">
            <a:avLst/>
          </a:prstGeom>
          <a:noFill/>
          <a:ln>
            <a:noFill/>
          </a:ln>
        </p:spPr>
      </p:pic>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tx1"/>
                </a:solidFill>
                <a:latin typeface="Segoe UI Semibold" panose="020B0502040204020203" pitchFamily="34" charset="0"/>
                <a:cs typeface="Segoe UI Semibold" panose="020B0502040204020203" pitchFamily="34" charset="0"/>
              </a:rPr>
              <a:t>©2021 Avanade Inc. All Rights Reserved. &lt;Highly Confidential&gt;</a:t>
            </a: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4205855"/>
            <a:ext cx="10848975" cy="1194818"/>
          </a:xfrm>
          <a:prstGeom prst="rect">
            <a:avLst/>
          </a:prstGeom>
        </p:spPr>
        <p:txBody>
          <a:bodyPr anchor="b"/>
          <a:lstStyle>
            <a:lvl1pPr>
              <a:defRPr sz="4000" b="1" i="0">
                <a:solidFill>
                  <a:schemeClr val="tx2"/>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5548312"/>
            <a:ext cx="10848975" cy="664775"/>
          </a:xfrm>
          <a:prstGeom prst="rect">
            <a:avLst/>
          </a:prstGeom>
        </p:spPr>
        <p:txBody>
          <a:bodyPr/>
          <a:lstStyle>
            <a:lvl1pPr>
              <a:defRPr sz="2000" b="0" i="0">
                <a:solidFill>
                  <a:schemeClr val="tx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E3F334B4-D12D-E041-9269-20FCCBCA074A}"/>
              </a:ext>
            </a:extLst>
          </p:cNvPr>
          <p:cNvSpPr txBox="1">
            <a:spLocks/>
          </p:cNvSpPr>
          <p:nvPr userDrawn="1"/>
        </p:nvSpPr>
        <p:spPr>
          <a:xfrm>
            <a:off x="11153103"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tx1"/>
                </a:solidFill>
                <a:latin typeface="Segoe UI Semibold" panose="020B0502040204020203" pitchFamily="34" charset="0"/>
                <a:cs typeface="Segoe UI Semibold" panose="020B0502040204020203" pitchFamily="34" charset="0"/>
              </a:rPr>
              <a:pPr algn="r"/>
              <a:t>‹#›</a:t>
            </a:fld>
            <a:endParaRPr lang="en-US" sz="700" b="1">
              <a:solidFill>
                <a:schemeClr val="tx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229873050"/>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Gradient wave cover w photo">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778"/>
          </a:xfrm>
          <a:prstGeom prst="rect">
            <a:avLst/>
          </a:prstGeom>
        </p:spPr>
      </p:pic>
      <p:pic>
        <p:nvPicPr>
          <p:cNvPr id="23" name="Gradient waves">
            <a:extLst>
              <a:ext uri="{FF2B5EF4-FFF2-40B4-BE49-F238E27FC236}">
                <a16:creationId xmlns:a16="http://schemas.microsoft.com/office/drawing/2014/main" id="{512BD177-0E63-8F40-A772-5FDFD544BF22}"/>
              </a:ext>
            </a:extLst>
          </p:cNvPr>
          <p:cNvPicPr>
            <a:picLocks noChangeAspect="1"/>
          </p:cNvPicPr>
          <p:nvPr userDrawn="1"/>
        </p:nvPicPr>
        <p:blipFill>
          <a:blip r:embed="rId3" cstate="screen">
            <a:alphaModFix amt="92000"/>
            <a:extLst>
              <a:ext uri="{28A0092B-C50C-407E-A947-70E740481C1C}">
                <a14:useLocalDpi xmlns:a14="http://schemas.microsoft.com/office/drawing/2010/main"/>
              </a:ext>
            </a:extLst>
          </a:blip>
          <a:stretch>
            <a:fillRect/>
          </a:stretch>
        </p:blipFill>
        <p:spPr>
          <a:xfrm>
            <a:off x="0" y="2175647"/>
            <a:ext cx="12192000" cy="4682353"/>
          </a:xfrm>
          <a:prstGeom prst="rect">
            <a:avLst/>
          </a:prstGeom>
        </p:spPr>
      </p:pic>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©2021 Avanade Inc. All Rights Reserved. &lt;Confidential&gt;</a:t>
            </a: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4205855"/>
            <a:ext cx="10848975" cy="1194818"/>
          </a:xfrm>
          <a:prstGeom prst="rect">
            <a:avLst/>
          </a:prstGeom>
        </p:spPr>
        <p:txBody>
          <a:bodyPr anchor="b"/>
          <a:lstStyle>
            <a:lvl1pPr>
              <a:defRPr sz="40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5548312"/>
            <a:ext cx="10848975" cy="664775"/>
          </a:xfrm>
          <a:prstGeom prst="rect">
            <a:avLst/>
          </a:prstGeom>
        </p:spPr>
        <p:txBody>
          <a:bodyPr/>
          <a:lstStyle>
            <a:lvl1pPr>
              <a:defRPr sz="20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E3F334B4-D12D-E041-9269-20FCCBCA074A}"/>
              </a:ext>
            </a:extLst>
          </p:cNvPr>
          <p:cNvSpPr txBox="1">
            <a:spLocks/>
          </p:cNvSpPr>
          <p:nvPr userDrawn="1"/>
        </p:nvSpPr>
        <p:spPr>
          <a:xfrm>
            <a:off x="11153103"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686644214"/>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Text Placeholder 2"/>
          <p:cNvSpPr>
            <a:spLocks noGrp="1"/>
          </p:cNvSpPr>
          <p:nvPr>
            <p:ph idx="1"/>
          </p:nvPr>
        </p:nvSpPr>
        <p:spPr>
          <a:xfrm>
            <a:off x="691376" y="1524000"/>
            <a:ext cx="10783229" cy="4351338"/>
          </a:xfrm>
          <a:prstGeom prst="rect">
            <a:avLst/>
          </a:prstGeom>
        </p:spPr>
        <p:txBody>
          <a:bodyPr vert="horz" lIns="91440" tIns="45720" rIns="9144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a:xfrm>
            <a:off x="691376" y="390719"/>
            <a:ext cx="10783229" cy="998344"/>
          </a:xfrm>
          <a:prstGeom prst="rect">
            <a:avLst/>
          </a:prstGeom>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075107228"/>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nd content gradient wave">
    <p:bg>
      <p:bgPr>
        <a:solidFill>
          <a:schemeClr val="bg1"/>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8CEEF2A-9F45-F84E-B6FF-1FB37873D6C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5364480"/>
            <a:ext cx="12192000" cy="1493520"/>
          </a:xfrm>
          <a:prstGeom prst="rect">
            <a:avLst/>
          </a:prstGeom>
        </p:spPr>
      </p:pic>
      <p:sp>
        <p:nvSpPr>
          <p:cNvPr id="14" name="Footer">
            <a:extLst>
              <a:ext uri="{FF2B5EF4-FFF2-40B4-BE49-F238E27FC236}">
                <a16:creationId xmlns:a16="http://schemas.microsoft.com/office/drawing/2014/main" id="{EAAD1CA0-EB30-B64D-8342-A394C875F02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©2021 Avanade Inc. All Rights Reserved. &lt;Confidential&gt;</a:t>
            </a:r>
          </a:p>
        </p:txBody>
      </p:sp>
      <p:sp>
        <p:nvSpPr>
          <p:cNvPr id="10" name="Text Placeholder 2">
            <a:extLst>
              <a:ext uri="{FF2B5EF4-FFF2-40B4-BE49-F238E27FC236}">
                <a16:creationId xmlns:a16="http://schemas.microsoft.com/office/drawing/2014/main" id="{D8CA1F2E-8AB2-A74B-A85D-C88346D8517D}"/>
              </a:ext>
            </a:extLst>
          </p:cNvPr>
          <p:cNvSpPr>
            <a:spLocks noGrp="1"/>
          </p:cNvSpPr>
          <p:nvPr>
            <p:ph idx="1"/>
          </p:nvPr>
        </p:nvSpPr>
        <p:spPr>
          <a:xfrm>
            <a:off x="691376" y="1524000"/>
            <a:ext cx="10783229" cy="3840480"/>
          </a:xfrm>
          <a:prstGeom prst="rect">
            <a:avLst/>
          </a:prstGeom>
        </p:spPr>
        <p:txBody>
          <a:bodyPr vert="horz" lIns="91440" tIns="45720" rIns="9144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itle 5">
            <a:extLst>
              <a:ext uri="{FF2B5EF4-FFF2-40B4-BE49-F238E27FC236}">
                <a16:creationId xmlns:a16="http://schemas.microsoft.com/office/drawing/2014/main" id="{178D1DDA-5C3B-C442-A8B8-A1A521B671E3}"/>
              </a:ext>
            </a:extLst>
          </p:cNvPr>
          <p:cNvSpPr>
            <a:spLocks noGrp="1"/>
          </p:cNvSpPr>
          <p:nvPr>
            <p:ph type="title"/>
          </p:nvPr>
        </p:nvSpPr>
        <p:spPr>
          <a:xfrm>
            <a:off x="691376" y="390719"/>
            <a:ext cx="10783229" cy="998344"/>
          </a:xfrm>
          <a:prstGeom prst="rect">
            <a:avLst/>
          </a:prstGeom>
        </p:spPr>
        <p:txBody>
          <a:bodyPr/>
          <a:lstStyle>
            <a:lvl1pPr>
              <a:defRPr>
                <a:solidFill>
                  <a:schemeClr val="tx1"/>
                </a:solidFill>
              </a:defRPr>
            </a:lvl1pPr>
          </a:lstStyle>
          <a:p>
            <a:r>
              <a:rPr lang="en-US"/>
              <a:t>Click to edit Master title style</a:t>
            </a:r>
          </a:p>
        </p:txBody>
      </p:sp>
      <p:pic>
        <p:nvPicPr>
          <p:cNvPr id="11" name="Picture 10">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8"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425850399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nd content gray wave">
    <p:bg>
      <p:bgPr>
        <a:solidFill>
          <a:schemeClr val="bg1"/>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8CEEF2A-9F45-F84E-B6FF-1FB37873D6C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5364480"/>
            <a:ext cx="12192000" cy="1493520"/>
          </a:xfrm>
          <a:prstGeom prst="rect">
            <a:avLst/>
          </a:prstGeom>
        </p:spPr>
      </p:pic>
      <p:sp>
        <p:nvSpPr>
          <p:cNvPr id="10" name="Text Placeholder 2">
            <a:extLst>
              <a:ext uri="{FF2B5EF4-FFF2-40B4-BE49-F238E27FC236}">
                <a16:creationId xmlns:a16="http://schemas.microsoft.com/office/drawing/2014/main" id="{D8CA1F2E-8AB2-A74B-A85D-C88346D8517D}"/>
              </a:ext>
            </a:extLst>
          </p:cNvPr>
          <p:cNvSpPr>
            <a:spLocks noGrp="1"/>
          </p:cNvSpPr>
          <p:nvPr>
            <p:ph idx="1"/>
          </p:nvPr>
        </p:nvSpPr>
        <p:spPr>
          <a:xfrm>
            <a:off x="691376" y="1524000"/>
            <a:ext cx="10783229" cy="3840480"/>
          </a:xfrm>
          <a:prstGeom prst="rect">
            <a:avLst/>
          </a:prstGeom>
        </p:spPr>
        <p:txBody>
          <a:bodyPr vert="horz" lIns="91440" tIns="45720" rIns="9144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itle 5">
            <a:extLst>
              <a:ext uri="{FF2B5EF4-FFF2-40B4-BE49-F238E27FC236}">
                <a16:creationId xmlns:a16="http://schemas.microsoft.com/office/drawing/2014/main" id="{178D1DDA-5C3B-C442-A8B8-A1A521B671E3}"/>
              </a:ext>
            </a:extLst>
          </p:cNvPr>
          <p:cNvSpPr>
            <a:spLocks noGrp="1"/>
          </p:cNvSpPr>
          <p:nvPr>
            <p:ph type="title"/>
          </p:nvPr>
        </p:nvSpPr>
        <p:spPr>
          <a:xfrm>
            <a:off x="691376" y="390719"/>
            <a:ext cx="10783229" cy="998344"/>
          </a:xfrm>
          <a:prstGeom prst="rect">
            <a:avLst/>
          </a:prstGeom>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0566472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91375" y="1524000"/>
            <a:ext cx="5369545" cy="435133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31080" y="1524000"/>
            <a:ext cx="5369545" cy="435133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1375" y="390719"/>
            <a:ext cx="10783229" cy="998344"/>
          </a:xfrm>
          <a:prstGeom prst="rect">
            <a:avLst/>
          </a:prstGeom>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59091369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257727445"/>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Logo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802762248"/>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Gradient wave breaker">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6" name="Footer Placeholder 4">
            <a:extLst>
              <a:ext uri="{FF2B5EF4-FFF2-40B4-BE49-F238E27FC236}">
                <a16:creationId xmlns:a16="http://schemas.microsoft.com/office/drawing/2014/main" id="{121B81D0-5F01-4B4C-A1C0-5A4B8F7483A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©2021 Avanade Inc. All Rights Reserved. &lt;Confidential&gt;</a:t>
            </a:r>
          </a:p>
        </p:txBody>
      </p:sp>
      <p:sp>
        <p:nvSpPr>
          <p:cNvPr id="7" name="Rectangle 6"/>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8" name="Rectangle 7"/>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9" name="Rectangle 8"/>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2275220"/>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Breaker slide</a:t>
            </a:r>
          </a:p>
        </p:txBody>
      </p:sp>
      <p:sp>
        <p:nvSpPr>
          <p:cNvPr id="28" name="Text Placeholder 8">
            <a:extLst>
              <a:ext uri="{FF2B5EF4-FFF2-40B4-BE49-F238E27FC236}">
                <a16:creationId xmlns:a16="http://schemas.microsoft.com/office/drawing/2014/main" id="{AF8EA7CA-7885-A84A-BCED-A10FB7B96ADC}"/>
              </a:ext>
            </a:extLst>
          </p:cNvPr>
          <p:cNvSpPr>
            <a:spLocks noGrp="1"/>
          </p:cNvSpPr>
          <p:nvPr>
            <p:ph type="body" sz="quarter" idx="12" hasCustomPrompt="1"/>
          </p:nvPr>
        </p:nvSpPr>
        <p:spPr>
          <a:xfrm>
            <a:off x="638174" y="3825875"/>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344441248"/>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Gradient wave breaker w photo">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a:extLst>
              <a:ext uri="{FF2B5EF4-FFF2-40B4-BE49-F238E27FC236}">
                <a16:creationId xmlns:a16="http://schemas.microsoft.com/office/drawing/2014/main" id="{C736D82D-175C-4F42-8690-EFE7B757D54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1962855"/>
            <a:ext cx="12191999" cy="4895145"/>
          </a:xfrm>
          <a:prstGeom prst="rect">
            <a:avLst/>
          </a:prstGeom>
        </p:spPr>
      </p:pic>
      <p:pic>
        <p:nvPicPr>
          <p:cNvPr id="5" name="Picture 4">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6" name="Footer Placeholder 4">
            <a:extLst>
              <a:ext uri="{FF2B5EF4-FFF2-40B4-BE49-F238E27FC236}">
                <a16:creationId xmlns:a16="http://schemas.microsoft.com/office/drawing/2014/main" id="{121B81D0-5F01-4B4C-A1C0-5A4B8F7483A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©2021 Avanade Inc. All Rights Reserved. &lt;Confidential&gt;</a:t>
            </a:r>
          </a:p>
        </p:txBody>
      </p:sp>
      <p:sp>
        <p:nvSpPr>
          <p:cNvPr id="7" name="Rectangle 6"/>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8" name="Rectangle 7"/>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9" name="Rectangle 8"/>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3450274"/>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Breaker slide</a:t>
            </a:r>
          </a:p>
        </p:txBody>
      </p:sp>
      <p:sp>
        <p:nvSpPr>
          <p:cNvPr id="28" name="Text Placeholder 8">
            <a:extLst>
              <a:ext uri="{FF2B5EF4-FFF2-40B4-BE49-F238E27FC236}">
                <a16:creationId xmlns:a16="http://schemas.microsoft.com/office/drawing/2014/main" id="{AF8EA7CA-7885-A84A-BCED-A10FB7B96ADC}"/>
              </a:ext>
            </a:extLst>
          </p:cNvPr>
          <p:cNvSpPr>
            <a:spLocks noGrp="1"/>
          </p:cNvSpPr>
          <p:nvPr>
            <p:ph type="body" sz="quarter" idx="12" hasCustomPrompt="1"/>
          </p:nvPr>
        </p:nvSpPr>
        <p:spPr>
          <a:xfrm>
            <a:off x="638174" y="5000929"/>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3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4111832265"/>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Gradient 1/3 Vertical L no photo">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6FDADAF-83F2-9F49-8A00-D4D7B31C193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4355835"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90563" y="2344071"/>
            <a:ext cx="23302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Content Placeholder 3"/>
          <p:cNvSpPr>
            <a:spLocks noGrp="1"/>
          </p:cNvSpPr>
          <p:nvPr>
            <p:ph sz="half" idx="2"/>
          </p:nvPr>
        </p:nvSpPr>
        <p:spPr>
          <a:xfrm>
            <a:off x="4355843" y="390719"/>
            <a:ext cx="7236090"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3" y="390719"/>
            <a:ext cx="2330223" cy="1781175"/>
          </a:xfrm>
          <a:prstGeom prst="rect">
            <a:avLst/>
          </a:prstGeom>
        </p:spPr>
        <p:txBody>
          <a:bodyPr/>
          <a:lstStyle>
            <a:lvl1pPr>
              <a:defRPr>
                <a:solidFill>
                  <a:schemeClr val="bg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©2021 Avanade Inc. All Rights Reserved. &lt;Confidential&gt;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598216296"/>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Gradient wave cover w photo">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778"/>
          </a:xfrm>
          <a:prstGeom prst="rect">
            <a:avLst/>
          </a:prstGeom>
        </p:spPr>
      </p:pic>
      <p:pic>
        <p:nvPicPr>
          <p:cNvPr id="23" name="Gradient waves">
            <a:extLst>
              <a:ext uri="{FF2B5EF4-FFF2-40B4-BE49-F238E27FC236}">
                <a16:creationId xmlns:a16="http://schemas.microsoft.com/office/drawing/2014/main" id="{512BD177-0E63-8F40-A772-5FDFD544BF22}"/>
              </a:ext>
            </a:extLst>
          </p:cNvPr>
          <p:cNvPicPr>
            <a:picLocks noChangeAspect="1"/>
          </p:cNvPicPr>
          <p:nvPr userDrawn="1"/>
        </p:nvPicPr>
        <p:blipFill>
          <a:blip r:embed="rId3" cstate="screen">
            <a:alphaModFix amt="92000"/>
            <a:extLst>
              <a:ext uri="{28A0092B-C50C-407E-A947-70E740481C1C}">
                <a14:useLocalDpi xmlns:a14="http://schemas.microsoft.com/office/drawing/2010/main"/>
              </a:ext>
            </a:extLst>
          </a:blip>
          <a:stretch>
            <a:fillRect/>
          </a:stretch>
        </p:blipFill>
        <p:spPr>
          <a:xfrm>
            <a:off x="0" y="2175647"/>
            <a:ext cx="12192000" cy="4682353"/>
          </a:xfrm>
          <a:prstGeom prst="rect">
            <a:avLst/>
          </a:prstGeom>
        </p:spPr>
      </p:pic>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©2021 Avanade Inc. All Rights Reserved. &lt;Highly Confidential&gt;</a:t>
            </a: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4205855"/>
            <a:ext cx="10848975" cy="1194818"/>
          </a:xfrm>
          <a:prstGeom prst="rect">
            <a:avLst/>
          </a:prstGeom>
        </p:spPr>
        <p:txBody>
          <a:bodyPr anchor="b"/>
          <a:lstStyle>
            <a:lvl1pPr>
              <a:defRPr sz="40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5548312"/>
            <a:ext cx="10848975" cy="664775"/>
          </a:xfrm>
          <a:prstGeom prst="rect">
            <a:avLst/>
          </a:prstGeom>
        </p:spPr>
        <p:txBody>
          <a:bodyPr/>
          <a:lstStyle>
            <a:lvl1pPr>
              <a:defRPr sz="20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E3F334B4-D12D-E041-9269-20FCCBCA074A}"/>
              </a:ext>
            </a:extLst>
          </p:cNvPr>
          <p:cNvSpPr txBox="1">
            <a:spLocks/>
          </p:cNvSpPr>
          <p:nvPr userDrawn="1"/>
        </p:nvSpPr>
        <p:spPr>
          <a:xfrm>
            <a:off x="11153103"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412503971"/>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Gradient 1/3 Vertical L w photo">
    <p:spTree>
      <p:nvGrpSpPr>
        <p:cNvPr id="1" name=""/>
        <p:cNvGrpSpPr/>
        <p:nvPr/>
      </p:nvGrpSpPr>
      <p:grpSpPr>
        <a:xfrm>
          <a:off x="0" y="0"/>
          <a:ext cx="0" cy="0"/>
          <a:chOff x="0" y="0"/>
          <a:chExt cx="0" cy="0"/>
        </a:xfrm>
      </p:grpSpPr>
      <p:pic>
        <p:nvPicPr>
          <p:cNvPr id="29" name="Picture 2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7" name="Picture 6">
            <a:extLst>
              <a:ext uri="{FF2B5EF4-FFF2-40B4-BE49-F238E27FC236}">
                <a16:creationId xmlns:a16="http://schemas.microsoft.com/office/drawing/2014/main" id="{D6FDADAF-83F2-9F49-8A00-D4D7B31C1936}"/>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4355835"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90563" y="2344071"/>
            <a:ext cx="23302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3" y="390719"/>
            <a:ext cx="2330223" cy="1781175"/>
          </a:xfrm>
          <a:prstGeom prst="rect">
            <a:avLst/>
          </a:prstGeom>
        </p:spPr>
        <p:txBody>
          <a:bodyPr/>
          <a:lstStyle>
            <a:lvl1pPr>
              <a:defRPr>
                <a:solidFill>
                  <a:schemeClr val="bg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©2021 Avanade Inc. All Rights Reserved. &lt;Confidential&gt;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860772428"/>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White 1/3 Vertical L w photo">
    <p:spTree>
      <p:nvGrpSpPr>
        <p:cNvPr id="1" name=""/>
        <p:cNvGrpSpPr/>
        <p:nvPr/>
      </p:nvGrpSpPr>
      <p:grpSpPr>
        <a:xfrm>
          <a:off x="0" y="0"/>
          <a:ext cx="0" cy="0"/>
          <a:chOff x="0" y="0"/>
          <a:chExt cx="0" cy="0"/>
        </a:xfrm>
      </p:grpSpPr>
      <p:pic>
        <p:nvPicPr>
          <p:cNvPr id="29" name="Picture 2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0" name="Picture 29">
            <a:extLst>
              <a:ext uri="{FF2B5EF4-FFF2-40B4-BE49-F238E27FC236}">
                <a16:creationId xmlns:a16="http://schemas.microsoft.com/office/drawing/2014/main" id="{D97CCC2E-CB39-CB4F-B55A-1B9B93421786}"/>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4341767" cy="6858000"/>
          </a:xfrm>
          <a:prstGeom prst="rect">
            <a:avLst/>
          </a:prstGeom>
        </p:spPr>
      </p:pic>
      <p:sp>
        <p:nvSpPr>
          <p:cNvPr id="3" name="Content Placeholder 2"/>
          <p:cNvSpPr>
            <a:spLocks noGrp="1"/>
          </p:cNvSpPr>
          <p:nvPr>
            <p:ph sz="half" idx="1"/>
          </p:nvPr>
        </p:nvSpPr>
        <p:spPr>
          <a:xfrm>
            <a:off x="690563" y="2344071"/>
            <a:ext cx="2330223"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3" y="390719"/>
            <a:ext cx="2330223" cy="1781175"/>
          </a:xfrm>
          <a:prstGeom prst="rect">
            <a:avLst/>
          </a:prstGeom>
        </p:spPr>
        <p:txBody>
          <a:bodyPr/>
          <a:lstStyle>
            <a:lvl1pPr>
              <a:defRPr>
                <a:solidFill>
                  <a:schemeClr val="tx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©2021 Avanade Inc. All Rights Reserved. &lt;Confidential&gt;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31" name="Picture 30"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2"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431597726"/>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Gradient 1/3 Vertical R no photo">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691375" y="390719"/>
            <a:ext cx="7236090"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a:extLst>
              <a:ext uri="{FF2B5EF4-FFF2-40B4-BE49-F238E27FC236}">
                <a16:creationId xmlns:a16="http://schemas.microsoft.com/office/drawing/2014/main" id="{D6FDADAF-83F2-9F49-8A00-D4D7B31C193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flipV="1">
            <a:off x="7836165" y="0"/>
            <a:ext cx="4355835" cy="6858000"/>
          </a:xfrm>
          <a:prstGeom prst="rect">
            <a:avLst/>
          </a:prstGeom>
        </p:spPr>
      </p:pic>
      <p:sp>
        <p:nvSpPr>
          <p:cNvPr id="3" name="Content Placeholder 2"/>
          <p:cNvSpPr>
            <a:spLocks noGrp="1"/>
          </p:cNvSpPr>
          <p:nvPr>
            <p:ph sz="half" idx="1"/>
          </p:nvPr>
        </p:nvSpPr>
        <p:spPr>
          <a:xfrm>
            <a:off x="9261710" y="2344071"/>
            <a:ext cx="23302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9261710" y="390719"/>
            <a:ext cx="2330223" cy="1781175"/>
          </a:xfrm>
          <a:prstGeom prst="rect">
            <a:avLst/>
          </a:prstGeom>
        </p:spPr>
        <p:txBody>
          <a:bodyPr/>
          <a:lstStyle>
            <a:lvl1pPr>
              <a:defRPr>
                <a:solidFill>
                  <a:schemeClr val="bg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©2021 Avanade Inc. All Rights Reserved. &lt;Confidential&gt;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29" name="Picture 28"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591184813"/>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Gradient 1/3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7" name="Picture 6">
            <a:extLst>
              <a:ext uri="{FF2B5EF4-FFF2-40B4-BE49-F238E27FC236}">
                <a16:creationId xmlns:a16="http://schemas.microsoft.com/office/drawing/2014/main" id="{D6FDADAF-83F2-9F49-8A00-D4D7B31C1936}"/>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flipH="1" flipV="1">
            <a:off x="7836165" y="0"/>
            <a:ext cx="4355835"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9261710" y="2344071"/>
            <a:ext cx="23302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9261710" y="390719"/>
            <a:ext cx="2330223" cy="1781175"/>
          </a:xfrm>
          <a:prstGeom prst="rect">
            <a:avLst/>
          </a:prstGeom>
        </p:spPr>
        <p:txBody>
          <a:bodyPr/>
          <a:lstStyle>
            <a:lvl1pPr>
              <a:defRPr>
                <a:solidFill>
                  <a:schemeClr val="bg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©2021 Avanade Inc. All Rights Reserved. &lt;Confidential&gt;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067213485"/>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White 1/3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a:extLst>
              <a:ext uri="{FF2B5EF4-FFF2-40B4-BE49-F238E27FC236}">
                <a16:creationId xmlns:a16="http://schemas.microsoft.com/office/drawing/2014/main" id="{92E66394-FF44-B54A-970E-D1714966A52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rot="10800000">
            <a:off x="7850233" y="1"/>
            <a:ext cx="4341767" cy="6857999"/>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9261710" y="2344071"/>
            <a:ext cx="2330223"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9261710" y="390719"/>
            <a:ext cx="2330223" cy="1781175"/>
          </a:xfrm>
          <a:prstGeom prst="rect">
            <a:avLst/>
          </a:prstGeom>
        </p:spPr>
        <p:txBody>
          <a:bodyPr/>
          <a:lstStyle>
            <a:lvl1pPr>
              <a:defRPr>
                <a:solidFill>
                  <a:schemeClr val="tx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tx1"/>
                </a:solidFill>
                <a:latin typeface="Segoe UI Semibold" panose="020B0502040204020203" pitchFamily="34" charset="0"/>
                <a:cs typeface="Segoe UI Semibold" panose="020B0502040204020203" pitchFamily="34" charset="0"/>
              </a:rPr>
              <a:t>©2021 Avanade Inc. All Rights Reserved. &lt;Confidential&gt;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200311048"/>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Gradient 1/2 Vertical L no photo">
    <p:spTree>
      <p:nvGrpSpPr>
        <p:cNvPr id="1" name=""/>
        <p:cNvGrpSpPr/>
        <p:nvPr/>
      </p:nvGrpSpPr>
      <p:grpSpPr>
        <a:xfrm>
          <a:off x="0" y="0"/>
          <a:ext cx="0" cy="0"/>
          <a:chOff x="0" y="0"/>
          <a:chExt cx="0" cy="0"/>
        </a:xfrm>
      </p:grpSpPr>
      <p:pic>
        <p:nvPicPr>
          <p:cNvPr id="29" name="Picture 28">
            <a:extLst>
              <a:ext uri="{FF2B5EF4-FFF2-40B4-BE49-F238E27FC236}">
                <a16:creationId xmlns:a16="http://schemas.microsoft.com/office/drawing/2014/main" id="{F86D1474-6BEE-7548-BD84-8B8A225527A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7004790" cy="6858000"/>
          </a:xfrm>
          <a:prstGeom prst="rect">
            <a:avLst/>
          </a:prstGeom>
        </p:spPr>
      </p:pic>
      <p:sp>
        <p:nvSpPr>
          <p:cNvPr id="3" name="Content Placeholder 2"/>
          <p:cNvSpPr>
            <a:spLocks noGrp="1"/>
          </p:cNvSpPr>
          <p:nvPr>
            <p:ph sz="half" idx="1"/>
          </p:nvPr>
        </p:nvSpPr>
        <p:spPr>
          <a:xfrm>
            <a:off x="690562" y="1584000"/>
            <a:ext cx="4707038"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4707038" cy="1080000"/>
          </a:xfrm>
          <a:prstGeom prst="rect">
            <a:avLst/>
          </a:prstGeom>
        </p:spPr>
        <p:txBody>
          <a:bodyPr/>
          <a:lstStyle>
            <a:lvl1pPr>
              <a:defRPr>
                <a:solidFill>
                  <a:schemeClr val="bg1"/>
                </a:solidFill>
              </a:defRPr>
            </a:lvl1pPr>
          </a:lstStyle>
          <a:p>
            <a:r>
              <a:rPr lang="en-US"/>
              <a:t>Click to edit Master</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4" name="Content Placeholder 3"/>
          <p:cNvSpPr>
            <a:spLocks noGrp="1"/>
          </p:cNvSpPr>
          <p:nvPr>
            <p:ph sz="half" idx="2"/>
          </p:nvPr>
        </p:nvSpPr>
        <p:spPr>
          <a:xfrm>
            <a:off x="6884894" y="390719"/>
            <a:ext cx="4707038"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©2021 Avanade Inc. All Rights Reserved. &lt;Confidential&gt;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25466551"/>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Gradient 1/2 Vertical L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a:extLst>
              <a:ext uri="{FF2B5EF4-FFF2-40B4-BE49-F238E27FC236}">
                <a16:creationId xmlns:a16="http://schemas.microsoft.com/office/drawing/2014/main" id="{F86D1474-6BEE-7548-BD84-8B8A225527A5}"/>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7004790" cy="6858000"/>
          </a:xfrm>
          <a:prstGeom prst="rect">
            <a:avLst/>
          </a:prstGeom>
        </p:spPr>
      </p:pic>
      <p:sp>
        <p:nvSpPr>
          <p:cNvPr id="3" name="Content Placeholder 2"/>
          <p:cNvSpPr>
            <a:spLocks noGrp="1"/>
          </p:cNvSpPr>
          <p:nvPr>
            <p:ph sz="half" idx="1"/>
          </p:nvPr>
        </p:nvSpPr>
        <p:spPr>
          <a:xfrm>
            <a:off x="690562" y="1584000"/>
            <a:ext cx="4707038"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4707038" cy="1080000"/>
          </a:xfrm>
          <a:prstGeom prst="rect">
            <a:avLst/>
          </a:prstGeom>
        </p:spPr>
        <p:txBody>
          <a:bodyPr/>
          <a:lstStyle>
            <a:lvl1pPr>
              <a:defRPr>
                <a:solidFill>
                  <a:schemeClr val="bg1"/>
                </a:solidFill>
              </a:defRPr>
            </a:lvl1pPr>
          </a:lstStyle>
          <a:p>
            <a:r>
              <a:rPr lang="en-US"/>
              <a:t>Click to edit Master</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©2021 Avanade Inc. All Rights Reserved. &lt;Confidential&gt;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879024381"/>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White 1/2 Vertical L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1" name="Picture 30">
            <a:extLst>
              <a:ext uri="{FF2B5EF4-FFF2-40B4-BE49-F238E27FC236}">
                <a16:creationId xmlns:a16="http://schemas.microsoft.com/office/drawing/2014/main" id="{E5AEE322-154F-E941-BCCD-805F7C1FFE48}"/>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7025227" cy="6858000"/>
          </a:xfrm>
          <a:prstGeom prst="rect">
            <a:avLst/>
          </a:prstGeom>
        </p:spPr>
      </p:pic>
      <p:sp>
        <p:nvSpPr>
          <p:cNvPr id="3" name="Content Placeholder 2"/>
          <p:cNvSpPr>
            <a:spLocks noGrp="1"/>
          </p:cNvSpPr>
          <p:nvPr>
            <p:ph sz="half" idx="1"/>
          </p:nvPr>
        </p:nvSpPr>
        <p:spPr>
          <a:xfrm>
            <a:off x="690562" y="1584000"/>
            <a:ext cx="4707038"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4707038" cy="1080000"/>
          </a:xfrm>
          <a:prstGeom prst="rect">
            <a:avLst/>
          </a:prstGeom>
        </p:spPr>
        <p:txBody>
          <a:bodyPr/>
          <a:lstStyle>
            <a:lvl1pPr>
              <a:defRPr>
                <a:solidFill>
                  <a:schemeClr val="tx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©2021 Avanade Inc. All Rights Reserved. &lt;Confidential&gt;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32" name="Picture 31"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74156895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Gradient 1/2 Vertical R no photo">
    <p:spTree>
      <p:nvGrpSpPr>
        <p:cNvPr id="1" name=""/>
        <p:cNvGrpSpPr/>
        <p:nvPr/>
      </p:nvGrpSpPr>
      <p:grpSpPr>
        <a:xfrm>
          <a:off x="0" y="0"/>
          <a:ext cx="0" cy="0"/>
          <a:chOff x="0" y="0"/>
          <a:chExt cx="0" cy="0"/>
        </a:xfrm>
      </p:grpSpPr>
      <p:pic>
        <p:nvPicPr>
          <p:cNvPr id="33" name="Picture 32">
            <a:extLst>
              <a:ext uri="{FF2B5EF4-FFF2-40B4-BE49-F238E27FC236}">
                <a16:creationId xmlns:a16="http://schemas.microsoft.com/office/drawing/2014/main" id="{F86D1474-6BEE-7548-BD84-8B8A225527A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flipV="1">
            <a:off x="5187210" y="0"/>
            <a:ext cx="7004790" cy="6858000"/>
          </a:xfrm>
          <a:prstGeom prst="rect">
            <a:avLst/>
          </a:prstGeom>
        </p:spPr>
      </p:pic>
      <p:sp>
        <p:nvSpPr>
          <p:cNvPr id="4" name="Content Placeholder 3"/>
          <p:cNvSpPr>
            <a:spLocks noGrp="1"/>
          </p:cNvSpPr>
          <p:nvPr>
            <p:ph sz="half" idx="2"/>
          </p:nvPr>
        </p:nvSpPr>
        <p:spPr>
          <a:xfrm>
            <a:off x="690563" y="390719"/>
            <a:ext cx="4707038"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Content Placeholder 2"/>
          <p:cNvSpPr>
            <a:spLocks noGrp="1"/>
          </p:cNvSpPr>
          <p:nvPr>
            <p:ph sz="half" idx="1"/>
          </p:nvPr>
        </p:nvSpPr>
        <p:spPr>
          <a:xfrm>
            <a:off x="6884893" y="1584000"/>
            <a:ext cx="4707038"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884893" y="390719"/>
            <a:ext cx="4707038" cy="1080000"/>
          </a:xfrm>
          <a:prstGeom prst="rect">
            <a:avLst/>
          </a:prstGeom>
        </p:spPr>
        <p:txBody>
          <a:bodyPr/>
          <a:lstStyle>
            <a:lvl1pPr>
              <a:defRPr>
                <a:solidFill>
                  <a:schemeClr val="bg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©2021 Avanade Inc. All Rights Reserved. &lt;Confidential&gt;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29" name="Picture 28"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124430424"/>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Gradient 1/2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3" name="Picture 32">
            <a:extLst>
              <a:ext uri="{FF2B5EF4-FFF2-40B4-BE49-F238E27FC236}">
                <a16:creationId xmlns:a16="http://schemas.microsoft.com/office/drawing/2014/main" id="{F86D1474-6BEE-7548-BD84-8B8A225527A5}"/>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flipH="1" flipV="1">
            <a:off x="5187210" y="0"/>
            <a:ext cx="7004790"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884893" y="1584000"/>
            <a:ext cx="4707038"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884893" y="390719"/>
            <a:ext cx="4707038" cy="1080000"/>
          </a:xfrm>
          <a:prstGeom prst="rect">
            <a:avLst/>
          </a:prstGeom>
        </p:spPr>
        <p:txBody>
          <a:bodyPr/>
          <a:lstStyle>
            <a:lvl1pPr>
              <a:defRPr>
                <a:solidFill>
                  <a:schemeClr val="bg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©2021 Avanade Inc. All Rights Reserved. &lt;Confidential&gt;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100134100"/>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Text Placeholder 2"/>
          <p:cNvSpPr>
            <a:spLocks noGrp="1"/>
          </p:cNvSpPr>
          <p:nvPr>
            <p:ph idx="1"/>
          </p:nvPr>
        </p:nvSpPr>
        <p:spPr>
          <a:xfrm>
            <a:off x="691376" y="1524000"/>
            <a:ext cx="10783229" cy="4351338"/>
          </a:xfrm>
          <a:prstGeom prst="rect">
            <a:avLst/>
          </a:prstGeom>
        </p:spPr>
        <p:txBody>
          <a:bodyPr vert="horz" lIns="91440" tIns="45720" rIns="9144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a:xfrm>
            <a:off x="691376" y="390719"/>
            <a:ext cx="10783229" cy="998344"/>
          </a:xfrm>
          <a:prstGeom prst="rect">
            <a:avLst/>
          </a:prstGeom>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689350366"/>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White 1/2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a:extLst>
              <a:ext uri="{FF2B5EF4-FFF2-40B4-BE49-F238E27FC236}">
                <a16:creationId xmlns:a16="http://schemas.microsoft.com/office/drawing/2014/main" id="{628DA11C-BCBB-BA43-93B4-13A14C3673B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rot="10800000">
            <a:off x="5166773" y="0"/>
            <a:ext cx="7025227"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884893" y="1584000"/>
            <a:ext cx="4707038"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884893" y="390719"/>
            <a:ext cx="4707038" cy="1080000"/>
          </a:xfrm>
          <a:prstGeom prst="rect">
            <a:avLst/>
          </a:prstGeom>
        </p:spPr>
        <p:txBody>
          <a:bodyPr/>
          <a:lstStyle>
            <a:lvl1pPr>
              <a:defRPr>
                <a:solidFill>
                  <a:schemeClr val="tx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tx1"/>
                </a:solidFill>
                <a:latin typeface="Segoe UI Semibold" panose="020B0502040204020203" pitchFamily="34" charset="0"/>
                <a:cs typeface="Segoe UI Semibold" panose="020B0502040204020203" pitchFamily="34" charset="0"/>
              </a:rPr>
              <a:t>©2021 Avanade Inc. All Rights Reserved. &lt;Confidential&gt;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445443893"/>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userDrawn="1">
  <p:cSld name="Gradient 3/4 Vertical L no photo">
    <p:spTree>
      <p:nvGrpSpPr>
        <p:cNvPr id="1" name=""/>
        <p:cNvGrpSpPr/>
        <p:nvPr/>
      </p:nvGrpSpPr>
      <p:grpSpPr>
        <a:xfrm>
          <a:off x="0" y="0"/>
          <a:ext cx="0" cy="0"/>
          <a:chOff x="0" y="0"/>
          <a:chExt cx="0" cy="0"/>
        </a:xfrm>
      </p:grpSpPr>
      <p:pic>
        <p:nvPicPr>
          <p:cNvPr id="33" name="Picture 32">
            <a:extLst>
              <a:ext uri="{FF2B5EF4-FFF2-40B4-BE49-F238E27FC236}">
                <a16:creationId xmlns:a16="http://schemas.microsoft.com/office/drawing/2014/main" id="{141D4626-6814-274C-8C5A-29FDA20C280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8729663" cy="6858001"/>
          </a:xfrm>
          <a:prstGeom prst="rect">
            <a:avLst/>
          </a:prstGeom>
        </p:spPr>
      </p:pic>
      <p:sp>
        <p:nvSpPr>
          <p:cNvPr id="3" name="Content Placeholder 2"/>
          <p:cNvSpPr>
            <a:spLocks noGrp="1"/>
          </p:cNvSpPr>
          <p:nvPr>
            <p:ph sz="half" idx="1"/>
          </p:nvPr>
        </p:nvSpPr>
        <p:spPr>
          <a:xfrm>
            <a:off x="690562" y="1584000"/>
            <a:ext cx="63234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6323423" cy="1080000"/>
          </a:xfrm>
          <a:prstGeom prst="rect">
            <a:avLst/>
          </a:prstGeom>
        </p:spPr>
        <p:txBody>
          <a:bodyPr/>
          <a:lstStyle>
            <a:lvl1pPr>
              <a:defRPr>
                <a:solidFill>
                  <a:schemeClr val="bg1"/>
                </a:solidFill>
              </a:defRPr>
            </a:lvl1pPr>
          </a:lstStyle>
          <a:p>
            <a:r>
              <a:rPr lang="en-US"/>
              <a:t>Click to edit Master</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4" name="Content Placeholder 3"/>
          <p:cNvSpPr>
            <a:spLocks noGrp="1"/>
          </p:cNvSpPr>
          <p:nvPr>
            <p:ph sz="half" idx="2"/>
          </p:nvPr>
        </p:nvSpPr>
        <p:spPr>
          <a:xfrm>
            <a:off x="8729662" y="390719"/>
            <a:ext cx="2862269"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©2021 Avanade Inc. All Rights Reserved. &lt;Confidential&gt;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464130291"/>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userDrawn="1">
  <p:cSld name="Gradient 3/4 Vertical L w photo">
    <p:spTree>
      <p:nvGrpSpPr>
        <p:cNvPr id="1" name=""/>
        <p:cNvGrpSpPr/>
        <p:nvPr/>
      </p:nvGrpSpPr>
      <p:grpSpPr>
        <a:xfrm>
          <a:off x="0" y="0"/>
          <a:ext cx="0" cy="0"/>
          <a:chOff x="0" y="0"/>
          <a:chExt cx="0" cy="0"/>
        </a:xfrm>
      </p:grpSpPr>
      <p:pic>
        <p:nvPicPr>
          <p:cNvPr id="29" name="Picture 2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3" name="Picture 32">
            <a:extLst>
              <a:ext uri="{FF2B5EF4-FFF2-40B4-BE49-F238E27FC236}">
                <a16:creationId xmlns:a16="http://schemas.microsoft.com/office/drawing/2014/main" id="{141D4626-6814-274C-8C5A-29FDA20C280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8729663" cy="6858001"/>
          </a:xfrm>
          <a:prstGeom prst="rect">
            <a:avLst/>
          </a:prstGeom>
        </p:spPr>
      </p:pic>
      <p:sp>
        <p:nvSpPr>
          <p:cNvPr id="3" name="Content Placeholder 2"/>
          <p:cNvSpPr>
            <a:spLocks noGrp="1"/>
          </p:cNvSpPr>
          <p:nvPr>
            <p:ph sz="half" idx="1"/>
          </p:nvPr>
        </p:nvSpPr>
        <p:spPr>
          <a:xfrm>
            <a:off x="690562" y="1584000"/>
            <a:ext cx="63234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6323423" cy="1080000"/>
          </a:xfrm>
          <a:prstGeom prst="rect">
            <a:avLst/>
          </a:prstGeom>
        </p:spPr>
        <p:txBody>
          <a:bodyPr/>
          <a:lstStyle>
            <a:lvl1pPr>
              <a:defRPr>
                <a:solidFill>
                  <a:schemeClr val="bg1"/>
                </a:solidFill>
              </a:defRPr>
            </a:lvl1pPr>
          </a:lstStyle>
          <a:p>
            <a:r>
              <a:rPr lang="en-US"/>
              <a:t>Click to edit Master</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©2021 Avanade Inc. All Rights Reserved. &lt;Confidential&gt;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4152838582"/>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userDrawn="1">
  <p:cSld name="White 3/4 Vertical L w photo">
    <p:spTree>
      <p:nvGrpSpPr>
        <p:cNvPr id="1" name=""/>
        <p:cNvGrpSpPr/>
        <p:nvPr/>
      </p:nvGrpSpPr>
      <p:grpSpPr>
        <a:xfrm>
          <a:off x="0" y="0"/>
          <a:ext cx="0" cy="0"/>
          <a:chOff x="0" y="0"/>
          <a:chExt cx="0" cy="0"/>
        </a:xfrm>
      </p:grpSpPr>
      <p:pic>
        <p:nvPicPr>
          <p:cNvPr id="29" name="Picture 2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5" name="Picture 34" descr="A close up of a logo&#10;&#10;Description automatically generated">
            <a:extLst>
              <a:ext uri="{FF2B5EF4-FFF2-40B4-BE49-F238E27FC236}">
                <a16:creationId xmlns:a16="http://schemas.microsoft.com/office/drawing/2014/main" id="{779DD7C3-399E-9E44-B207-F6C99F053D05}"/>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1"/>
          <a:stretch/>
        </p:blipFill>
        <p:spPr>
          <a:xfrm rot="5400000">
            <a:off x="875840" y="-875840"/>
            <a:ext cx="6862934" cy="8614615"/>
          </a:xfrm>
          <a:prstGeom prst="rect">
            <a:avLst/>
          </a:prstGeom>
          <a:noFill/>
          <a:ln>
            <a:noFill/>
          </a:ln>
        </p:spPr>
      </p:pic>
      <p:sp>
        <p:nvSpPr>
          <p:cNvPr id="3" name="Content Placeholder 2"/>
          <p:cNvSpPr>
            <a:spLocks noGrp="1"/>
          </p:cNvSpPr>
          <p:nvPr>
            <p:ph sz="half" idx="1"/>
          </p:nvPr>
        </p:nvSpPr>
        <p:spPr>
          <a:xfrm>
            <a:off x="690562" y="1584000"/>
            <a:ext cx="6323423"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6323423" cy="1080000"/>
          </a:xfrm>
          <a:prstGeom prst="rect">
            <a:avLst/>
          </a:prstGeom>
        </p:spPr>
        <p:txBody>
          <a:bodyPr/>
          <a:lstStyle>
            <a:lvl1pPr>
              <a:defRPr>
                <a:solidFill>
                  <a:schemeClr val="tx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©2021 Avanade Inc. All Rights Reserved. &lt;Confidential&gt;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36" name="Picture 35"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17374282"/>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userDrawn="1">
  <p:cSld name="Gradient 3/4 Vertical R no photo">
    <p:spTree>
      <p:nvGrpSpPr>
        <p:cNvPr id="1" name=""/>
        <p:cNvGrpSpPr/>
        <p:nvPr/>
      </p:nvGrpSpPr>
      <p:grpSpPr>
        <a:xfrm>
          <a:off x="0" y="0"/>
          <a:ext cx="0" cy="0"/>
          <a:chOff x="0" y="0"/>
          <a:chExt cx="0" cy="0"/>
        </a:xfrm>
      </p:grpSpPr>
      <p:pic>
        <p:nvPicPr>
          <p:cNvPr id="34" name="Picture 33">
            <a:extLst>
              <a:ext uri="{FF2B5EF4-FFF2-40B4-BE49-F238E27FC236}">
                <a16:creationId xmlns:a16="http://schemas.microsoft.com/office/drawing/2014/main" id="{141D4626-6814-274C-8C5A-29FDA20C280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flipV="1">
            <a:off x="3462337" y="0"/>
            <a:ext cx="8729663" cy="6858001"/>
          </a:xfrm>
          <a:prstGeom prst="rect">
            <a:avLst/>
          </a:prstGeom>
        </p:spPr>
      </p:pic>
      <p:sp>
        <p:nvSpPr>
          <p:cNvPr id="4" name="Content Placeholder 3"/>
          <p:cNvSpPr>
            <a:spLocks noGrp="1"/>
          </p:cNvSpPr>
          <p:nvPr>
            <p:ph sz="half" idx="2"/>
          </p:nvPr>
        </p:nvSpPr>
        <p:spPr>
          <a:xfrm>
            <a:off x="690564" y="390719"/>
            <a:ext cx="2862269"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Content Placeholder 2"/>
          <p:cNvSpPr>
            <a:spLocks noGrp="1"/>
          </p:cNvSpPr>
          <p:nvPr>
            <p:ph sz="half" idx="1"/>
          </p:nvPr>
        </p:nvSpPr>
        <p:spPr>
          <a:xfrm>
            <a:off x="5268508" y="1584000"/>
            <a:ext cx="63234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5268508" y="390719"/>
            <a:ext cx="6323423" cy="1080000"/>
          </a:xfrm>
          <a:prstGeom prst="rect">
            <a:avLst/>
          </a:prstGeom>
        </p:spPr>
        <p:txBody>
          <a:bodyPr/>
          <a:lstStyle>
            <a:lvl1pPr>
              <a:defRPr>
                <a:solidFill>
                  <a:schemeClr val="bg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©2021 Avanade Inc. All Rights Reserved. &lt;Confidential&gt;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29" name="Picture 28"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4235838954"/>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userDrawn="1">
  <p:cSld name="Gradient 3/4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4" name="Picture 33">
            <a:extLst>
              <a:ext uri="{FF2B5EF4-FFF2-40B4-BE49-F238E27FC236}">
                <a16:creationId xmlns:a16="http://schemas.microsoft.com/office/drawing/2014/main" id="{141D4626-6814-274C-8C5A-29FDA20C280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flipH="1" flipV="1">
            <a:off x="3462337" y="0"/>
            <a:ext cx="8729663" cy="6858001"/>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5268508" y="1584000"/>
            <a:ext cx="63234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5268508" y="390719"/>
            <a:ext cx="6323423" cy="1080000"/>
          </a:xfrm>
          <a:prstGeom prst="rect">
            <a:avLst/>
          </a:prstGeom>
        </p:spPr>
        <p:txBody>
          <a:bodyPr/>
          <a:lstStyle>
            <a:lvl1pPr>
              <a:defRPr>
                <a:solidFill>
                  <a:schemeClr val="bg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©2021 Avanade Inc. All Rights Reserved. &lt;Confidential&gt;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305160543"/>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userDrawn="1">
  <p:cSld name="White 3/4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descr="A close up of a logo&#10;&#10;Description automatically generated">
            <a:extLst>
              <a:ext uri="{FF2B5EF4-FFF2-40B4-BE49-F238E27FC236}">
                <a16:creationId xmlns:a16="http://schemas.microsoft.com/office/drawing/2014/main" id="{779DD7C3-399E-9E44-B207-F6C99F053D05}"/>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1"/>
          <a:stretch/>
        </p:blipFill>
        <p:spPr>
          <a:xfrm rot="5400000" flipH="1" flipV="1">
            <a:off x="4453225" y="-875840"/>
            <a:ext cx="6862934" cy="8614615"/>
          </a:xfrm>
          <a:prstGeom prst="rect">
            <a:avLst/>
          </a:prstGeom>
          <a:noFill/>
          <a:ln>
            <a:noFill/>
          </a:ln>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5268508" y="1584000"/>
            <a:ext cx="6323423"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5268508" y="390719"/>
            <a:ext cx="6323423" cy="1080000"/>
          </a:xfrm>
          <a:prstGeom prst="rect">
            <a:avLst/>
          </a:prstGeom>
        </p:spPr>
        <p:txBody>
          <a:bodyPr/>
          <a:lstStyle>
            <a:lvl1pPr>
              <a:defRPr>
                <a:solidFill>
                  <a:schemeClr val="tx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tx1"/>
                </a:solidFill>
                <a:latin typeface="Segoe UI Semibold" panose="020B0502040204020203" pitchFamily="34" charset="0"/>
                <a:cs typeface="Segoe UI Semibold" panose="020B0502040204020203" pitchFamily="34" charset="0"/>
              </a:rPr>
              <a:t>©2021 Avanade Inc. All Rights Reserved. &lt;Confidential&gt;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520732861"/>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Gradient Quot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6" name="Footer Placeholder 4">
            <a:extLst>
              <a:ext uri="{FF2B5EF4-FFF2-40B4-BE49-F238E27FC236}">
                <a16:creationId xmlns:a16="http://schemas.microsoft.com/office/drawing/2014/main" id="{121B81D0-5F01-4B4C-A1C0-5A4B8F7483A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©2021 Avanade Inc. All Rights Reserved. &lt;Confidential&gt;</a:t>
            </a:r>
          </a:p>
        </p:txBody>
      </p:sp>
      <p:sp>
        <p:nvSpPr>
          <p:cNvPr id="10" name="Title 5">
            <a:extLst>
              <a:ext uri="{FF2B5EF4-FFF2-40B4-BE49-F238E27FC236}">
                <a16:creationId xmlns:a16="http://schemas.microsoft.com/office/drawing/2014/main" id="{455FB5EF-951F-6342-9716-4AA4A07B7CE7}"/>
              </a:ext>
            </a:extLst>
          </p:cNvPr>
          <p:cNvSpPr>
            <a:spLocks noGrp="1"/>
          </p:cNvSpPr>
          <p:nvPr>
            <p:ph type="title" hasCustomPrompt="1"/>
          </p:nvPr>
        </p:nvSpPr>
        <p:spPr>
          <a:xfrm>
            <a:off x="690562" y="1152719"/>
            <a:ext cx="10782000" cy="2447731"/>
          </a:xfrm>
          <a:prstGeom prst="rect">
            <a:avLst/>
          </a:prstGeom>
        </p:spPr>
        <p:txBody>
          <a:bodyPr/>
          <a:lstStyle>
            <a:lvl1pPr>
              <a:defRPr sz="4000" b="0" i="0">
                <a:solidFill>
                  <a:schemeClr val="bg1"/>
                </a:solidFill>
                <a:latin typeface="Segoe UI Semilight" panose="020B0402040204020203" pitchFamily="34" charset="0"/>
                <a:cs typeface="Segoe UI Semilight" panose="020B0402040204020203" pitchFamily="34" charset="0"/>
              </a:defRPr>
            </a:lvl1pPr>
          </a:lstStyle>
          <a:p>
            <a:r>
              <a:rPr lang="en-US"/>
              <a:t>Add your quote here</a:t>
            </a:r>
          </a:p>
        </p:txBody>
      </p:sp>
      <p:sp>
        <p:nvSpPr>
          <p:cNvPr id="12" name="Text Placeholder 11">
            <a:extLst>
              <a:ext uri="{FF2B5EF4-FFF2-40B4-BE49-F238E27FC236}">
                <a16:creationId xmlns:a16="http://schemas.microsoft.com/office/drawing/2014/main" id="{C76D3E08-4B2F-D448-83DD-6F1777BA5C94}"/>
              </a:ext>
            </a:extLst>
          </p:cNvPr>
          <p:cNvSpPr>
            <a:spLocks noGrp="1"/>
          </p:cNvSpPr>
          <p:nvPr>
            <p:ph type="body" sz="quarter" idx="12" hasCustomPrompt="1"/>
          </p:nvPr>
        </p:nvSpPr>
        <p:spPr>
          <a:xfrm>
            <a:off x="690562" y="3943350"/>
            <a:ext cx="10782000" cy="742950"/>
          </a:xfrm>
        </p:spPr>
        <p:txBody>
          <a:bodyPr/>
          <a:lstStyle>
            <a:lvl1pPr>
              <a:defRPr>
                <a:solidFill>
                  <a:schemeClr val="bg1"/>
                </a:solidFill>
              </a:defRPr>
            </a:lvl1pPr>
          </a:lstStyle>
          <a:p>
            <a:pPr>
              <a:lnSpc>
                <a:spcPct val="95000"/>
              </a:lnSpc>
              <a:spcBef>
                <a:spcPts val="0"/>
              </a:spcBef>
            </a:pPr>
            <a:r>
              <a:rPr lang="en-US">
                <a:solidFill>
                  <a:schemeClr val="bg1"/>
                </a:solidFill>
              </a:rPr>
              <a:t>Insert authors quote details here</a:t>
            </a:r>
          </a:p>
          <a:p>
            <a:pPr>
              <a:lnSpc>
                <a:spcPct val="95000"/>
              </a:lnSpc>
              <a:spcBef>
                <a:spcPts val="0"/>
              </a:spcBef>
            </a:pPr>
            <a:r>
              <a:rPr lang="en-US">
                <a:solidFill>
                  <a:schemeClr val="bg1"/>
                </a:solidFill>
              </a:rPr>
              <a:t>maximum 3 lines at 20pt, minimum 14pt. </a:t>
            </a:r>
          </a:p>
        </p:txBody>
      </p:sp>
      <p:sp>
        <p:nvSpPr>
          <p:cNvPr id="7" name="Rectangle 6"/>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8" name="Rectangle 7"/>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9" name="Rectangle 8"/>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604032960"/>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userDrawn="1">
  <p:cSld name="Quote w photo">
    <p:bg>
      <p:bgPr>
        <a:solidFill>
          <a:schemeClr val="bg1"/>
        </a:solidFill>
        <a:effectLst/>
      </p:bgPr>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3524F47D-9BB1-1549-80A2-61517DF72DF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5" name="Picture 4">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6" name="Footer Placeholder 4">
            <a:extLst>
              <a:ext uri="{FF2B5EF4-FFF2-40B4-BE49-F238E27FC236}">
                <a16:creationId xmlns:a16="http://schemas.microsoft.com/office/drawing/2014/main" id="{121B81D0-5F01-4B4C-A1C0-5A4B8F7483A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©2021 Avanade Inc. All Rights Reserved. &lt;Confidential&gt;</a:t>
            </a:r>
          </a:p>
        </p:txBody>
      </p:sp>
      <p:sp>
        <p:nvSpPr>
          <p:cNvPr id="10" name="Title 5">
            <a:extLst>
              <a:ext uri="{FF2B5EF4-FFF2-40B4-BE49-F238E27FC236}">
                <a16:creationId xmlns:a16="http://schemas.microsoft.com/office/drawing/2014/main" id="{455FB5EF-951F-6342-9716-4AA4A07B7CE7}"/>
              </a:ext>
            </a:extLst>
          </p:cNvPr>
          <p:cNvSpPr>
            <a:spLocks noGrp="1"/>
          </p:cNvSpPr>
          <p:nvPr>
            <p:ph type="title" hasCustomPrompt="1"/>
          </p:nvPr>
        </p:nvSpPr>
        <p:spPr>
          <a:xfrm>
            <a:off x="690562" y="1152719"/>
            <a:ext cx="10782000" cy="2447731"/>
          </a:xfrm>
          <a:prstGeom prst="rect">
            <a:avLst/>
          </a:prstGeom>
        </p:spPr>
        <p:txBody>
          <a:bodyPr/>
          <a:lstStyle>
            <a:lvl1pPr>
              <a:defRPr sz="4000" b="0" i="0">
                <a:solidFill>
                  <a:schemeClr val="bg1"/>
                </a:solidFill>
                <a:latin typeface="Segoe UI Semilight" panose="020B0402040204020203" pitchFamily="34" charset="0"/>
                <a:cs typeface="Segoe UI Semilight" panose="020B0402040204020203" pitchFamily="34" charset="0"/>
              </a:defRPr>
            </a:lvl1pPr>
          </a:lstStyle>
          <a:p>
            <a:r>
              <a:rPr lang="en-US"/>
              <a:t>Add your quote here</a:t>
            </a:r>
          </a:p>
        </p:txBody>
      </p:sp>
      <p:sp>
        <p:nvSpPr>
          <p:cNvPr id="12" name="Text Placeholder 11">
            <a:extLst>
              <a:ext uri="{FF2B5EF4-FFF2-40B4-BE49-F238E27FC236}">
                <a16:creationId xmlns:a16="http://schemas.microsoft.com/office/drawing/2014/main" id="{C76D3E08-4B2F-D448-83DD-6F1777BA5C94}"/>
              </a:ext>
            </a:extLst>
          </p:cNvPr>
          <p:cNvSpPr>
            <a:spLocks noGrp="1"/>
          </p:cNvSpPr>
          <p:nvPr>
            <p:ph type="body" sz="quarter" idx="12" hasCustomPrompt="1"/>
          </p:nvPr>
        </p:nvSpPr>
        <p:spPr>
          <a:xfrm>
            <a:off x="690562" y="3943350"/>
            <a:ext cx="10782000" cy="742950"/>
          </a:xfrm>
        </p:spPr>
        <p:txBody>
          <a:bodyPr/>
          <a:lstStyle>
            <a:lvl1pPr>
              <a:defRPr>
                <a:solidFill>
                  <a:schemeClr val="bg1"/>
                </a:solidFill>
              </a:defRPr>
            </a:lvl1pPr>
          </a:lstStyle>
          <a:p>
            <a:pPr>
              <a:lnSpc>
                <a:spcPct val="95000"/>
              </a:lnSpc>
              <a:spcBef>
                <a:spcPts val="0"/>
              </a:spcBef>
            </a:pPr>
            <a:r>
              <a:rPr lang="en-US">
                <a:solidFill>
                  <a:schemeClr val="bg1"/>
                </a:solidFill>
              </a:rPr>
              <a:t>Insert authors quote details here</a:t>
            </a:r>
          </a:p>
          <a:p>
            <a:pPr>
              <a:lnSpc>
                <a:spcPct val="95000"/>
              </a:lnSpc>
              <a:spcBef>
                <a:spcPts val="0"/>
              </a:spcBef>
            </a:pPr>
            <a:r>
              <a:rPr lang="en-US">
                <a:solidFill>
                  <a:schemeClr val="bg1"/>
                </a:solidFill>
              </a:rPr>
              <a:t>maximum 3 lines at 20pt, minimum 14pt. </a:t>
            </a:r>
          </a:p>
        </p:txBody>
      </p:sp>
      <p:sp>
        <p:nvSpPr>
          <p:cNvPr id="7" name="Rectangle 6"/>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8" name="Rectangle 7"/>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9" name="Rectangle 8"/>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256818509"/>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userDrawn="1">
  <p:cSld name="Blank Slide">
    <p:spTree>
      <p:nvGrpSpPr>
        <p:cNvPr id="1" name=""/>
        <p:cNvGrpSpPr/>
        <p:nvPr/>
      </p:nvGrpSpPr>
      <p:grpSpPr>
        <a:xfrm>
          <a:off x="0" y="0"/>
          <a:ext cx="0" cy="0"/>
          <a:chOff x="0" y="0"/>
          <a:chExt cx="0" cy="0"/>
        </a:xfrm>
      </p:grpSpPr>
      <p:sp>
        <p:nvSpPr>
          <p:cNvPr id="2" name="Rectangle 1"/>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 name="Rectangle 2"/>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 name="Rectangle 3"/>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5747" y="2883470"/>
            <a:ext cx="155791" cy="527538"/>
          </a:xfrm>
          <a:prstGeom prst="rect">
            <a:avLst/>
          </a:prstGeom>
          <a:solidFill>
            <a:srgbClr val="4B91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3460164"/>
            <a:ext cx="155791" cy="527538"/>
          </a:xfrm>
          <a:prstGeom prst="rect">
            <a:avLst/>
          </a:prstGeom>
          <a:solidFill>
            <a:srgbClr val="008C9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8" name="Rectangle 7"/>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9" name="Rectangle 8"/>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272082438"/>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gradient wave">
    <p:bg>
      <p:bgPr>
        <a:solidFill>
          <a:schemeClr val="bg1"/>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8CEEF2A-9F45-F84E-B6FF-1FB37873D6C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5364480"/>
            <a:ext cx="12192000" cy="1493520"/>
          </a:xfrm>
          <a:prstGeom prst="rect">
            <a:avLst/>
          </a:prstGeom>
        </p:spPr>
      </p:pic>
      <p:sp>
        <p:nvSpPr>
          <p:cNvPr id="14" name="Footer">
            <a:extLst>
              <a:ext uri="{FF2B5EF4-FFF2-40B4-BE49-F238E27FC236}">
                <a16:creationId xmlns:a16="http://schemas.microsoft.com/office/drawing/2014/main" id="{EAAD1CA0-EB30-B64D-8342-A394C875F02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©2021 Avanade Inc. All Rights Reserved. &lt;Highly Confidential&gt;</a:t>
            </a:r>
          </a:p>
        </p:txBody>
      </p:sp>
      <p:sp>
        <p:nvSpPr>
          <p:cNvPr id="10" name="Text Placeholder 2">
            <a:extLst>
              <a:ext uri="{FF2B5EF4-FFF2-40B4-BE49-F238E27FC236}">
                <a16:creationId xmlns:a16="http://schemas.microsoft.com/office/drawing/2014/main" id="{D8CA1F2E-8AB2-A74B-A85D-C88346D8517D}"/>
              </a:ext>
            </a:extLst>
          </p:cNvPr>
          <p:cNvSpPr>
            <a:spLocks noGrp="1"/>
          </p:cNvSpPr>
          <p:nvPr>
            <p:ph idx="1"/>
          </p:nvPr>
        </p:nvSpPr>
        <p:spPr>
          <a:xfrm>
            <a:off x="691376" y="1524000"/>
            <a:ext cx="10783229" cy="3840480"/>
          </a:xfrm>
          <a:prstGeom prst="rect">
            <a:avLst/>
          </a:prstGeom>
        </p:spPr>
        <p:txBody>
          <a:bodyPr vert="horz" lIns="91440" tIns="45720" rIns="9144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itle 5">
            <a:extLst>
              <a:ext uri="{FF2B5EF4-FFF2-40B4-BE49-F238E27FC236}">
                <a16:creationId xmlns:a16="http://schemas.microsoft.com/office/drawing/2014/main" id="{178D1DDA-5C3B-C442-A8B8-A1A521B671E3}"/>
              </a:ext>
            </a:extLst>
          </p:cNvPr>
          <p:cNvSpPr>
            <a:spLocks noGrp="1"/>
          </p:cNvSpPr>
          <p:nvPr>
            <p:ph type="title"/>
          </p:nvPr>
        </p:nvSpPr>
        <p:spPr>
          <a:xfrm>
            <a:off x="691376" y="390719"/>
            <a:ext cx="10783229" cy="998344"/>
          </a:xfrm>
          <a:prstGeom prst="rect">
            <a:avLst/>
          </a:prstGeom>
        </p:spPr>
        <p:txBody>
          <a:bodyPr/>
          <a:lstStyle>
            <a:lvl1pPr>
              <a:defRPr>
                <a:solidFill>
                  <a:schemeClr val="tx1"/>
                </a:solidFill>
              </a:defRPr>
            </a:lvl1pPr>
          </a:lstStyle>
          <a:p>
            <a:r>
              <a:rPr lang="en-US"/>
              <a:t>Click to edit Master title style</a:t>
            </a:r>
          </a:p>
        </p:txBody>
      </p:sp>
      <p:pic>
        <p:nvPicPr>
          <p:cNvPr id="11" name="Picture 10">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8"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742632864"/>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userDrawn="1">
  <p:cSld name="White wave cover 1">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Footer Placeholder 4">
            <a:extLst>
              <a:ext uri="{FF2B5EF4-FFF2-40B4-BE49-F238E27FC236}">
                <a16:creationId xmlns:a16="http://schemas.microsoft.com/office/drawing/2014/main" id="{77E0F232-AB0D-7D49-8C68-872E9CF1B954}"/>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latin typeface="Segoe UI Semibold" panose="020B0502040204020203" pitchFamily="34" charset="0"/>
                <a:cs typeface="Segoe UI Semibold" panose="020B0502040204020203" pitchFamily="34" charset="0"/>
              </a:rPr>
              <a:t>©2021 Avanade Inc. All Rights Reserved. &lt;Restricted&gt;</a:t>
            </a:r>
          </a:p>
        </p:txBody>
      </p:sp>
      <p:sp>
        <p:nvSpPr>
          <p:cNvPr id="26" name="Text Placeholder 2">
            <a:extLst>
              <a:ext uri="{FF2B5EF4-FFF2-40B4-BE49-F238E27FC236}">
                <a16:creationId xmlns:a16="http://schemas.microsoft.com/office/drawing/2014/main" id="{17A9DE5B-A4E0-A44F-B6BF-BBC6726F493D}"/>
              </a:ext>
            </a:extLst>
          </p:cNvPr>
          <p:cNvSpPr>
            <a:spLocks noGrp="1"/>
          </p:cNvSpPr>
          <p:nvPr>
            <p:ph type="body" sz="quarter" idx="10" hasCustomPrompt="1"/>
          </p:nvPr>
        </p:nvSpPr>
        <p:spPr>
          <a:xfrm>
            <a:off x="638174" y="2275220"/>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7" name="Text Placeholder 8">
            <a:extLst>
              <a:ext uri="{FF2B5EF4-FFF2-40B4-BE49-F238E27FC236}">
                <a16:creationId xmlns:a16="http://schemas.microsoft.com/office/drawing/2014/main" id="{4CEE6339-B898-8448-83C0-DD2C637A1026}"/>
              </a:ext>
            </a:extLst>
          </p:cNvPr>
          <p:cNvSpPr>
            <a:spLocks noGrp="1"/>
          </p:cNvSpPr>
          <p:nvPr>
            <p:ph type="body" sz="quarter" idx="11" hasCustomPrompt="1"/>
          </p:nvPr>
        </p:nvSpPr>
        <p:spPr>
          <a:xfrm>
            <a:off x="638174" y="3825875"/>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902224855"/>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userDrawn="1">
  <p:cSld name="White wave cover 2">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32031B6F-F57C-A94F-9A99-219BE058D01D}"/>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latin typeface="Segoe UI Semibold" panose="020B0502040204020203" pitchFamily="34" charset="0"/>
                <a:cs typeface="Segoe UI Semibold" panose="020B0502040204020203" pitchFamily="34" charset="0"/>
              </a:rPr>
              <a:t>©2021 Avanade Inc. All Rights Reserved. &lt;Restricted&gt;</a:t>
            </a:r>
          </a:p>
        </p:txBody>
      </p:sp>
      <p:sp>
        <p:nvSpPr>
          <p:cNvPr id="30" name="Text Placeholder 2">
            <a:extLst>
              <a:ext uri="{FF2B5EF4-FFF2-40B4-BE49-F238E27FC236}">
                <a16:creationId xmlns:a16="http://schemas.microsoft.com/office/drawing/2014/main" id="{09755AAB-4F48-B942-9236-F8F495A53EB3}"/>
              </a:ext>
            </a:extLst>
          </p:cNvPr>
          <p:cNvSpPr>
            <a:spLocks noGrp="1"/>
          </p:cNvSpPr>
          <p:nvPr>
            <p:ph type="body" sz="quarter" idx="10" hasCustomPrompt="1"/>
          </p:nvPr>
        </p:nvSpPr>
        <p:spPr>
          <a:xfrm>
            <a:off x="638174" y="2275220"/>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31" name="Text Placeholder 8">
            <a:extLst>
              <a:ext uri="{FF2B5EF4-FFF2-40B4-BE49-F238E27FC236}">
                <a16:creationId xmlns:a16="http://schemas.microsoft.com/office/drawing/2014/main" id="{7CF1E5B0-06EB-9E46-9B41-CB21D669F804}"/>
              </a:ext>
            </a:extLst>
          </p:cNvPr>
          <p:cNvSpPr>
            <a:spLocks noGrp="1"/>
          </p:cNvSpPr>
          <p:nvPr>
            <p:ph type="body" sz="quarter" idx="11" hasCustomPrompt="1"/>
          </p:nvPr>
        </p:nvSpPr>
        <p:spPr>
          <a:xfrm>
            <a:off x="638174" y="3825875"/>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D8986096-EB6D-4145-99BE-29D6689FC379}"/>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8312223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userDrawn="1">
  <p:cSld name="Gradient wave cover">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©2021 Avanade Inc. All Rights Reserved. &lt;Restricted&gt;</a:t>
            </a: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2275220"/>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3825875"/>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E3F334B4-D12D-E041-9269-20FCCBCA074A}"/>
              </a:ext>
            </a:extLst>
          </p:cNvPr>
          <p:cNvSpPr txBox="1">
            <a:spLocks/>
          </p:cNvSpPr>
          <p:nvPr userDrawn="1"/>
        </p:nvSpPr>
        <p:spPr>
          <a:xfrm>
            <a:off x="11153103"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997260612"/>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userDrawn="1">
  <p:cSld name="White wave cover w photo">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778"/>
          </a:xfrm>
          <a:prstGeom prst="rect">
            <a:avLst/>
          </a:prstGeom>
        </p:spPr>
      </p:pic>
      <p:sp>
        <p:nvSpPr>
          <p:cNvPr id="24" name="White rectangle">
            <a:extLst>
              <a:ext uri="{FF2B5EF4-FFF2-40B4-BE49-F238E27FC236}">
                <a16:creationId xmlns:a16="http://schemas.microsoft.com/office/drawing/2014/main" id="{67E667B1-28DF-7543-AC24-8FF8F0D58C38}"/>
              </a:ext>
            </a:extLst>
          </p:cNvPr>
          <p:cNvSpPr/>
          <p:nvPr userDrawn="1"/>
        </p:nvSpPr>
        <p:spPr>
          <a:xfrm>
            <a:off x="1" y="4062602"/>
            <a:ext cx="12192970" cy="27961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White waves">
            <a:extLst>
              <a:ext uri="{FF2B5EF4-FFF2-40B4-BE49-F238E27FC236}">
                <a16:creationId xmlns:a16="http://schemas.microsoft.com/office/drawing/2014/main" id="{A92C7C9B-5AB3-2243-A698-3030F2AD9CD8}"/>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2225842"/>
            <a:ext cx="12192970" cy="1836760"/>
          </a:xfrm>
          <a:prstGeom prst="rect">
            <a:avLst/>
          </a:prstGeom>
          <a:noFill/>
          <a:ln>
            <a:noFill/>
          </a:ln>
        </p:spPr>
      </p:pic>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tx1"/>
                </a:solidFill>
                <a:latin typeface="Segoe UI Semibold" panose="020B0502040204020203" pitchFamily="34" charset="0"/>
                <a:cs typeface="Segoe UI Semibold" panose="020B0502040204020203" pitchFamily="34" charset="0"/>
              </a:rPr>
              <a:t>©2021 Avanade Inc. All Rights Reserved. &lt;Restricted&gt;</a:t>
            </a: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4205855"/>
            <a:ext cx="10848975" cy="1194818"/>
          </a:xfrm>
          <a:prstGeom prst="rect">
            <a:avLst/>
          </a:prstGeom>
        </p:spPr>
        <p:txBody>
          <a:bodyPr anchor="b"/>
          <a:lstStyle>
            <a:lvl1pPr>
              <a:defRPr sz="4000" b="1" i="0">
                <a:solidFill>
                  <a:schemeClr val="tx2"/>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5548312"/>
            <a:ext cx="10848975" cy="664775"/>
          </a:xfrm>
          <a:prstGeom prst="rect">
            <a:avLst/>
          </a:prstGeom>
        </p:spPr>
        <p:txBody>
          <a:bodyPr/>
          <a:lstStyle>
            <a:lvl1pPr>
              <a:defRPr sz="2000" b="0" i="0">
                <a:solidFill>
                  <a:schemeClr val="tx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E3F334B4-D12D-E041-9269-20FCCBCA074A}"/>
              </a:ext>
            </a:extLst>
          </p:cNvPr>
          <p:cNvSpPr txBox="1">
            <a:spLocks/>
          </p:cNvSpPr>
          <p:nvPr userDrawn="1"/>
        </p:nvSpPr>
        <p:spPr>
          <a:xfrm>
            <a:off x="11153103"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tx1"/>
                </a:solidFill>
                <a:latin typeface="Segoe UI Semibold" panose="020B0502040204020203" pitchFamily="34" charset="0"/>
                <a:cs typeface="Segoe UI Semibold" panose="020B0502040204020203" pitchFamily="34" charset="0"/>
              </a:rPr>
              <a:pPr algn="r"/>
              <a:t>‹#›</a:t>
            </a:fld>
            <a:endParaRPr lang="en-US" sz="700" b="1">
              <a:solidFill>
                <a:schemeClr val="tx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833304518"/>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userDrawn="1">
  <p:cSld name="Gradient wave cover w photo">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778"/>
          </a:xfrm>
          <a:prstGeom prst="rect">
            <a:avLst/>
          </a:prstGeom>
        </p:spPr>
      </p:pic>
      <p:pic>
        <p:nvPicPr>
          <p:cNvPr id="23" name="Gradient waves">
            <a:extLst>
              <a:ext uri="{FF2B5EF4-FFF2-40B4-BE49-F238E27FC236}">
                <a16:creationId xmlns:a16="http://schemas.microsoft.com/office/drawing/2014/main" id="{512BD177-0E63-8F40-A772-5FDFD544BF22}"/>
              </a:ext>
            </a:extLst>
          </p:cNvPr>
          <p:cNvPicPr>
            <a:picLocks noChangeAspect="1"/>
          </p:cNvPicPr>
          <p:nvPr userDrawn="1"/>
        </p:nvPicPr>
        <p:blipFill>
          <a:blip r:embed="rId3" cstate="screen">
            <a:alphaModFix amt="92000"/>
            <a:extLst>
              <a:ext uri="{28A0092B-C50C-407E-A947-70E740481C1C}">
                <a14:useLocalDpi xmlns:a14="http://schemas.microsoft.com/office/drawing/2010/main"/>
              </a:ext>
            </a:extLst>
          </a:blip>
          <a:stretch>
            <a:fillRect/>
          </a:stretch>
        </p:blipFill>
        <p:spPr>
          <a:xfrm>
            <a:off x="0" y="2175647"/>
            <a:ext cx="12192000" cy="4682353"/>
          </a:xfrm>
          <a:prstGeom prst="rect">
            <a:avLst/>
          </a:prstGeom>
        </p:spPr>
      </p:pic>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©2021 Avanade Inc. All Rights Reserved. &lt;Restricted&gt;</a:t>
            </a: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4205855"/>
            <a:ext cx="10848975" cy="1194818"/>
          </a:xfrm>
          <a:prstGeom prst="rect">
            <a:avLst/>
          </a:prstGeom>
        </p:spPr>
        <p:txBody>
          <a:bodyPr anchor="b"/>
          <a:lstStyle>
            <a:lvl1pPr>
              <a:defRPr sz="40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5548312"/>
            <a:ext cx="10848975" cy="664775"/>
          </a:xfrm>
          <a:prstGeom prst="rect">
            <a:avLst/>
          </a:prstGeom>
        </p:spPr>
        <p:txBody>
          <a:bodyPr/>
          <a:lstStyle>
            <a:lvl1pPr>
              <a:defRPr sz="20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4"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618332621"/>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Text Placeholder 2"/>
          <p:cNvSpPr>
            <a:spLocks noGrp="1"/>
          </p:cNvSpPr>
          <p:nvPr>
            <p:ph idx="1"/>
          </p:nvPr>
        </p:nvSpPr>
        <p:spPr>
          <a:xfrm>
            <a:off x="691376" y="1524000"/>
            <a:ext cx="10783229" cy="4351338"/>
          </a:xfrm>
          <a:prstGeom prst="rect">
            <a:avLst/>
          </a:prstGeom>
        </p:spPr>
        <p:txBody>
          <a:bodyPr vert="horz" lIns="91440" tIns="45720" rIns="9144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a:xfrm>
            <a:off x="691376" y="390719"/>
            <a:ext cx="10783229" cy="998344"/>
          </a:xfrm>
          <a:prstGeom prst="rect">
            <a:avLst/>
          </a:prstGeom>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794968654"/>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and content gradient wave">
    <p:bg>
      <p:bgPr>
        <a:solidFill>
          <a:schemeClr val="bg1"/>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8CEEF2A-9F45-F84E-B6FF-1FB37873D6C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5364480"/>
            <a:ext cx="12192000" cy="1493520"/>
          </a:xfrm>
          <a:prstGeom prst="rect">
            <a:avLst/>
          </a:prstGeom>
        </p:spPr>
      </p:pic>
      <p:sp>
        <p:nvSpPr>
          <p:cNvPr id="14" name="Footer">
            <a:extLst>
              <a:ext uri="{FF2B5EF4-FFF2-40B4-BE49-F238E27FC236}">
                <a16:creationId xmlns:a16="http://schemas.microsoft.com/office/drawing/2014/main" id="{EAAD1CA0-EB30-B64D-8342-A394C875F02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©2021 Avanade Inc. All Rights Reserved. &lt;Restricted&gt;</a:t>
            </a:r>
          </a:p>
        </p:txBody>
      </p:sp>
      <p:sp>
        <p:nvSpPr>
          <p:cNvPr id="10" name="Text Placeholder 2">
            <a:extLst>
              <a:ext uri="{FF2B5EF4-FFF2-40B4-BE49-F238E27FC236}">
                <a16:creationId xmlns:a16="http://schemas.microsoft.com/office/drawing/2014/main" id="{D8CA1F2E-8AB2-A74B-A85D-C88346D8517D}"/>
              </a:ext>
            </a:extLst>
          </p:cNvPr>
          <p:cNvSpPr>
            <a:spLocks noGrp="1"/>
          </p:cNvSpPr>
          <p:nvPr>
            <p:ph idx="1"/>
          </p:nvPr>
        </p:nvSpPr>
        <p:spPr>
          <a:xfrm>
            <a:off x="691376" y="1524000"/>
            <a:ext cx="10783229" cy="3840480"/>
          </a:xfrm>
          <a:prstGeom prst="rect">
            <a:avLst/>
          </a:prstGeom>
        </p:spPr>
        <p:txBody>
          <a:bodyPr vert="horz" lIns="91440" tIns="45720" rIns="9144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itle 5">
            <a:extLst>
              <a:ext uri="{FF2B5EF4-FFF2-40B4-BE49-F238E27FC236}">
                <a16:creationId xmlns:a16="http://schemas.microsoft.com/office/drawing/2014/main" id="{178D1DDA-5C3B-C442-A8B8-A1A521B671E3}"/>
              </a:ext>
            </a:extLst>
          </p:cNvPr>
          <p:cNvSpPr>
            <a:spLocks noGrp="1"/>
          </p:cNvSpPr>
          <p:nvPr>
            <p:ph type="title"/>
          </p:nvPr>
        </p:nvSpPr>
        <p:spPr>
          <a:xfrm>
            <a:off x="691376" y="390719"/>
            <a:ext cx="10783229" cy="998344"/>
          </a:xfrm>
          <a:prstGeom prst="rect">
            <a:avLst/>
          </a:prstGeom>
        </p:spPr>
        <p:txBody>
          <a:bodyPr/>
          <a:lstStyle>
            <a:lvl1pPr>
              <a:defRPr>
                <a:solidFill>
                  <a:schemeClr val="tx1"/>
                </a:solidFill>
              </a:defRPr>
            </a:lvl1pPr>
          </a:lstStyle>
          <a:p>
            <a:r>
              <a:rPr lang="en-US"/>
              <a:t>Click to edit Master title style</a:t>
            </a:r>
          </a:p>
        </p:txBody>
      </p:sp>
      <p:pic>
        <p:nvPicPr>
          <p:cNvPr id="11" name="Picture 10">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8"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264209946"/>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and content gray wave">
    <p:bg>
      <p:bgPr>
        <a:solidFill>
          <a:schemeClr val="bg1"/>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8CEEF2A-9F45-F84E-B6FF-1FB37873D6C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5364480"/>
            <a:ext cx="12192000" cy="1493520"/>
          </a:xfrm>
          <a:prstGeom prst="rect">
            <a:avLst/>
          </a:prstGeom>
        </p:spPr>
      </p:pic>
      <p:sp>
        <p:nvSpPr>
          <p:cNvPr id="10" name="Text Placeholder 2">
            <a:extLst>
              <a:ext uri="{FF2B5EF4-FFF2-40B4-BE49-F238E27FC236}">
                <a16:creationId xmlns:a16="http://schemas.microsoft.com/office/drawing/2014/main" id="{D8CA1F2E-8AB2-A74B-A85D-C88346D8517D}"/>
              </a:ext>
            </a:extLst>
          </p:cNvPr>
          <p:cNvSpPr>
            <a:spLocks noGrp="1"/>
          </p:cNvSpPr>
          <p:nvPr>
            <p:ph idx="1"/>
          </p:nvPr>
        </p:nvSpPr>
        <p:spPr>
          <a:xfrm>
            <a:off x="691376" y="1524000"/>
            <a:ext cx="10783229" cy="3840480"/>
          </a:xfrm>
          <a:prstGeom prst="rect">
            <a:avLst/>
          </a:prstGeom>
        </p:spPr>
        <p:txBody>
          <a:bodyPr vert="horz" lIns="91440" tIns="45720" rIns="9144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itle 5">
            <a:extLst>
              <a:ext uri="{FF2B5EF4-FFF2-40B4-BE49-F238E27FC236}">
                <a16:creationId xmlns:a16="http://schemas.microsoft.com/office/drawing/2014/main" id="{178D1DDA-5C3B-C442-A8B8-A1A521B671E3}"/>
              </a:ext>
            </a:extLst>
          </p:cNvPr>
          <p:cNvSpPr>
            <a:spLocks noGrp="1"/>
          </p:cNvSpPr>
          <p:nvPr>
            <p:ph type="title"/>
          </p:nvPr>
        </p:nvSpPr>
        <p:spPr>
          <a:xfrm>
            <a:off x="691376" y="390719"/>
            <a:ext cx="10783229" cy="998344"/>
          </a:xfrm>
          <a:prstGeom prst="rect">
            <a:avLst/>
          </a:prstGeom>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94952188"/>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91375" y="1524000"/>
            <a:ext cx="5369545" cy="435133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31080" y="1524000"/>
            <a:ext cx="5369545" cy="435133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1375" y="390719"/>
            <a:ext cx="10783229" cy="998344"/>
          </a:xfrm>
          <a:prstGeom prst="rect">
            <a:avLst/>
          </a:prstGeom>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4267583755"/>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77561726"/>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gray wave">
    <p:bg>
      <p:bgPr>
        <a:solidFill>
          <a:schemeClr val="bg1"/>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8CEEF2A-9F45-F84E-B6FF-1FB37873D6C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5364480"/>
            <a:ext cx="12192000" cy="1493520"/>
          </a:xfrm>
          <a:prstGeom prst="rect">
            <a:avLst/>
          </a:prstGeom>
        </p:spPr>
      </p:pic>
      <p:sp>
        <p:nvSpPr>
          <p:cNvPr id="10" name="Text Placeholder 2">
            <a:extLst>
              <a:ext uri="{FF2B5EF4-FFF2-40B4-BE49-F238E27FC236}">
                <a16:creationId xmlns:a16="http://schemas.microsoft.com/office/drawing/2014/main" id="{D8CA1F2E-8AB2-A74B-A85D-C88346D8517D}"/>
              </a:ext>
            </a:extLst>
          </p:cNvPr>
          <p:cNvSpPr>
            <a:spLocks noGrp="1"/>
          </p:cNvSpPr>
          <p:nvPr>
            <p:ph idx="1"/>
          </p:nvPr>
        </p:nvSpPr>
        <p:spPr>
          <a:xfrm>
            <a:off x="691376" y="1524000"/>
            <a:ext cx="10783229" cy="3840480"/>
          </a:xfrm>
          <a:prstGeom prst="rect">
            <a:avLst/>
          </a:prstGeom>
        </p:spPr>
        <p:txBody>
          <a:bodyPr vert="horz" lIns="91440" tIns="45720" rIns="9144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itle 5">
            <a:extLst>
              <a:ext uri="{FF2B5EF4-FFF2-40B4-BE49-F238E27FC236}">
                <a16:creationId xmlns:a16="http://schemas.microsoft.com/office/drawing/2014/main" id="{178D1DDA-5C3B-C442-A8B8-A1A521B671E3}"/>
              </a:ext>
            </a:extLst>
          </p:cNvPr>
          <p:cNvSpPr>
            <a:spLocks noGrp="1"/>
          </p:cNvSpPr>
          <p:nvPr>
            <p:ph type="title"/>
          </p:nvPr>
        </p:nvSpPr>
        <p:spPr>
          <a:xfrm>
            <a:off x="691376" y="390719"/>
            <a:ext cx="10783229" cy="998344"/>
          </a:xfrm>
          <a:prstGeom prst="rect">
            <a:avLst/>
          </a:prstGeom>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411834775"/>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Logo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2588702698"/>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preserve="1" userDrawn="1">
  <p:cSld name="Gradient wave breaker">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6" name="Footer Placeholder 4">
            <a:extLst>
              <a:ext uri="{FF2B5EF4-FFF2-40B4-BE49-F238E27FC236}">
                <a16:creationId xmlns:a16="http://schemas.microsoft.com/office/drawing/2014/main" id="{121B81D0-5F01-4B4C-A1C0-5A4B8F7483A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©2021 Avanade Inc. All Rights Reserved. &lt;Restricted&gt;</a:t>
            </a:r>
          </a:p>
        </p:txBody>
      </p:sp>
      <p:sp>
        <p:nvSpPr>
          <p:cNvPr id="7" name="Rectangle 6"/>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8" name="Rectangle 7"/>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9" name="Rectangle 8"/>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2275220"/>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Breaker slide</a:t>
            </a:r>
          </a:p>
        </p:txBody>
      </p:sp>
      <p:sp>
        <p:nvSpPr>
          <p:cNvPr id="28" name="Text Placeholder 8">
            <a:extLst>
              <a:ext uri="{FF2B5EF4-FFF2-40B4-BE49-F238E27FC236}">
                <a16:creationId xmlns:a16="http://schemas.microsoft.com/office/drawing/2014/main" id="{AF8EA7CA-7885-A84A-BCED-A10FB7B96ADC}"/>
              </a:ext>
            </a:extLst>
          </p:cNvPr>
          <p:cNvSpPr>
            <a:spLocks noGrp="1"/>
          </p:cNvSpPr>
          <p:nvPr>
            <p:ph type="body" sz="quarter" idx="12" hasCustomPrompt="1"/>
          </p:nvPr>
        </p:nvSpPr>
        <p:spPr>
          <a:xfrm>
            <a:off x="638174" y="3825875"/>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4185330803"/>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preserve="1" userDrawn="1">
  <p:cSld name="Gradient wave breaker w photo">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a:extLst>
              <a:ext uri="{FF2B5EF4-FFF2-40B4-BE49-F238E27FC236}">
                <a16:creationId xmlns:a16="http://schemas.microsoft.com/office/drawing/2014/main" id="{C736D82D-175C-4F42-8690-EFE7B757D54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1962855"/>
            <a:ext cx="12191999" cy="4895145"/>
          </a:xfrm>
          <a:prstGeom prst="rect">
            <a:avLst/>
          </a:prstGeom>
        </p:spPr>
      </p:pic>
      <p:pic>
        <p:nvPicPr>
          <p:cNvPr id="5" name="Picture 4">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6" name="Footer Placeholder 4">
            <a:extLst>
              <a:ext uri="{FF2B5EF4-FFF2-40B4-BE49-F238E27FC236}">
                <a16:creationId xmlns:a16="http://schemas.microsoft.com/office/drawing/2014/main" id="{121B81D0-5F01-4B4C-A1C0-5A4B8F7483A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©2021 Avanade Inc. All Rights Reserved. &lt;Restricted&gt;</a:t>
            </a:r>
          </a:p>
        </p:txBody>
      </p:sp>
      <p:sp>
        <p:nvSpPr>
          <p:cNvPr id="7" name="Rectangle 6"/>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8" name="Rectangle 7"/>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9" name="Rectangle 8"/>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3450274"/>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Breaker slide</a:t>
            </a:r>
          </a:p>
        </p:txBody>
      </p:sp>
      <p:sp>
        <p:nvSpPr>
          <p:cNvPr id="28" name="Text Placeholder 8">
            <a:extLst>
              <a:ext uri="{FF2B5EF4-FFF2-40B4-BE49-F238E27FC236}">
                <a16:creationId xmlns:a16="http://schemas.microsoft.com/office/drawing/2014/main" id="{AF8EA7CA-7885-A84A-BCED-A10FB7B96ADC}"/>
              </a:ext>
            </a:extLst>
          </p:cNvPr>
          <p:cNvSpPr>
            <a:spLocks noGrp="1"/>
          </p:cNvSpPr>
          <p:nvPr>
            <p:ph type="body" sz="quarter" idx="12" hasCustomPrompt="1"/>
          </p:nvPr>
        </p:nvSpPr>
        <p:spPr>
          <a:xfrm>
            <a:off x="638174" y="5000929"/>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3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52229247"/>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preserve="1" userDrawn="1">
  <p:cSld name="Gradient 1/3 Vertical L no photo">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6FDADAF-83F2-9F49-8A00-D4D7B31C193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4355835"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90563" y="2344071"/>
            <a:ext cx="23302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Content Placeholder 3"/>
          <p:cNvSpPr>
            <a:spLocks noGrp="1"/>
          </p:cNvSpPr>
          <p:nvPr>
            <p:ph sz="half" idx="2"/>
          </p:nvPr>
        </p:nvSpPr>
        <p:spPr>
          <a:xfrm>
            <a:off x="4355843" y="390719"/>
            <a:ext cx="7236090"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3" y="390719"/>
            <a:ext cx="2330223" cy="1781175"/>
          </a:xfrm>
          <a:prstGeom prst="rect">
            <a:avLst/>
          </a:prstGeom>
        </p:spPr>
        <p:txBody>
          <a:bodyPr/>
          <a:lstStyle>
            <a:lvl1pPr>
              <a:defRPr>
                <a:solidFill>
                  <a:schemeClr val="bg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©2021 Avanade Inc. All Rights Reserved. &lt;Restricted&gt;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301725780"/>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preserve="1" userDrawn="1">
  <p:cSld name="Gradient 1/3 Vertical L w photo">
    <p:spTree>
      <p:nvGrpSpPr>
        <p:cNvPr id="1" name=""/>
        <p:cNvGrpSpPr/>
        <p:nvPr/>
      </p:nvGrpSpPr>
      <p:grpSpPr>
        <a:xfrm>
          <a:off x="0" y="0"/>
          <a:ext cx="0" cy="0"/>
          <a:chOff x="0" y="0"/>
          <a:chExt cx="0" cy="0"/>
        </a:xfrm>
      </p:grpSpPr>
      <p:pic>
        <p:nvPicPr>
          <p:cNvPr id="29" name="Picture 2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7" name="Picture 6">
            <a:extLst>
              <a:ext uri="{FF2B5EF4-FFF2-40B4-BE49-F238E27FC236}">
                <a16:creationId xmlns:a16="http://schemas.microsoft.com/office/drawing/2014/main" id="{D6FDADAF-83F2-9F49-8A00-D4D7B31C1936}"/>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4355835"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90563" y="2344071"/>
            <a:ext cx="23302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3" y="390719"/>
            <a:ext cx="2330223" cy="1781175"/>
          </a:xfrm>
          <a:prstGeom prst="rect">
            <a:avLst/>
          </a:prstGeom>
        </p:spPr>
        <p:txBody>
          <a:bodyPr/>
          <a:lstStyle>
            <a:lvl1pPr>
              <a:defRPr>
                <a:solidFill>
                  <a:schemeClr val="bg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©2021 Avanade Inc. All Rights Reserved. &lt;Restricted&gt;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586999100"/>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preserve="1" userDrawn="1">
  <p:cSld name="White 1/3 Vertical L w photo">
    <p:spTree>
      <p:nvGrpSpPr>
        <p:cNvPr id="1" name=""/>
        <p:cNvGrpSpPr/>
        <p:nvPr/>
      </p:nvGrpSpPr>
      <p:grpSpPr>
        <a:xfrm>
          <a:off x="0" y="0"/>
          <a:ext cx="0" cy="0"/>
          <a:chOff x="0" y="0"/>
          <a:chExt cx="0" cy="0"/>
        </a:xfrm>
      </p:grpSpPr>
      <p:pic>
        <p:nvPicPr>
          <p:cNvPr id="29" name="Picture 2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0" name="Picture 29">
            <a:extLst>
              <a:ext uri="{FF2B5EF4-FFF2-40B4-BE49-F238E27FC236}">
                <a16:creationId xmlns:a16="http://schemas.microsoft.com/office/drawing/2014/main" id="{D97CCC2E-CB39-CB4F-B55A-1B9B93421786}"/>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4341767" cy="6858000"/>
          </a:xfrm>
          <a:prstGeom prst="rect">
            <a:avLst/>
          </a:prstGeom>
        </p:spPr>
      </p:pic>
      <p:sp>
        <p:nvSpPr>
          <p:cNvPr id="3" name="Content Placeholder 2"/>
          <p:cNvSpPr>
            <a:spLocks noGrp="1"/>
          </p:cNvSpPr>
          <p:nvPr>
            <p:ph sz="half" idx="1"/>
          </p:nvPr>
        </p:nvSpPr>
        <p:spPr>
          <a:xfrm>
            <a:off x="690563" y="2344071"/>
            <a:ext cx="2330223"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3" y="390719"/>
            <a:ext cx="2330223" cy="1781175"/>
          </a:xfrm>
          <a:prstGeom prst="rect">
            <a:avLst/>
          </a:prstGeom>
        </p:spPr>
        <p:txBody>
          <a:bodyPr/>
          <a:lstStyle>
            <a:lvl1pPr>
              <a:defRPr>
                <a:solidFill>
                  <a:schemeClr val="tx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©2021 Avanade Inc. All Rights Reserved. &lt;Restricted&gt;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31" name="Picture 30"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2"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01061959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preserve="1" userDrawn="1">
  <p:cSld name="Gradient 1/3 Vertical R no photo">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691375" y="390719"/>
            <a:ext cx="7236090"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a:extLst>
              <a:ext uri="{FF2B5EF4-FFF2-40B4-BE49-F238E27FC236}">
                <a16:creationId xmlns:a16="http://schemas.microsoft.com/office/drawing/2014/main" id="{D6FDADAF-83F2-9F49-8A00-D4D7B31C193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flipV="1">
            <a:off x="7836165" y="0"/>
            <a:ext cx="4355835" cy="6858000"/>
          </a:xfrm>
          <a:prstGeom prst="rect">
            <a:avLst/>
          </a:prstGeom>
        </p:spPr>
      </p:pic>
      <p:sp>
        <p:nvSpPr>
          <p:cNvPr id="3" name="Content Placeholder 2"/>
          <p:cNvSpPr>
            <a:spLocks noGrp="1"/>
          </p:cNvSpPr>
          <p:nvPr>
            <p:ph sz="half" idx="1"/>
          </p:nvPr>
        </p:nvSpPr>
        <p:spPr>
          <a:xfrm>
            <a:off x="9261710" y="2344071"/>
            <a:ext cx="23302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9261710" y="390719"/>
            <a:ext cx="2330223" cy="1781175"/>
          </a:xfrm>
          <a:prstGeom prst="rect">
            <a:avLst/>
          </a:prstGeom>
        </p:spPr>
        <p:txBody>
          <a:bodyPr/>
          <a:lstStyle>
            <a:lvl1pPr>
              <a:defRPr>
                <a:solidFill>
                  <a:schemeClr val="bg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©2021 Avanade Inc. All Rights Reserved. &lt;Restricted&gt;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29" name="Picture 28"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512974103"/>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preserve="1" userDrawn="1">
  <p:cSld name="Gradient 1/3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7" name="Picture 6">
            <a:extLst>
              <a:ext uri="{FF2B5EF4-FFF2-40B4-BE49-F238E27FC236}">
                <a16:creationId xmlns:a16="http://schemas.microsoft.com/office/drawing/2014/main" id="{D6FDADAF-83F2-9F49-8A00-D4D7B31C1936}"/>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flipH="1" flipV="1">
            <a:off x="7836165" y="0"/>
            <a:ext cx="4355835"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9261710" y="2344071"/>
            <a:ext cx="23302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9261710" y="390719"/>
            <a:ext cx="2330223" cy="1781175"/>
          </a:xfrm>
          <a:prstGeom prst="rect">
            <a:avLst/>
          </a:prstGeom>
        </p:spPr>
        <p:txBody>
          <a:bodyPr/>
          <a:lstStyle>
            <a:lvl1pPr>
              <a:defRPr>
                <a:solidFill>
                  <a:schemeClr val="bg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©2021 Avanade Inc. All Rights Reserved. &lt;Restricted&gt;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88252183"/>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preserve="1" userDrawn="1">
  <p:cSld name="White 1/3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a:extLst>
              <a:ext uri="{FF2B5EF4-FFF2-40B4-BE49-F238E27FC236}">
                <a16:creationId xmlns:a16="http://schemas.microsoft.com/office/drawing/2014/main" id="{92E66394-FF44-B54A-970E-D1714966A52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rot="10800000">
            <a:off x="7850233" y="1"/>
            <a:ext cx="4341767" cy="6857999"/>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9261710" y="2344071"/>
            <a:ext cx="2330223"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9261710" y="390719"/>
            <a:ext cx="2330223" cy="1781175"/>
          </a:xfrm>
          <a:prstGeom prst="rect">
            <a:avLst/>
          </a:prstGeom>
        </p:spPr>
        <p:txBody>
          <a:bodyPr/>
          <a:lstStyle>
            <a:lvl1pPr>
              <a:defRPr>
                <a:solidFill>
                  <a:schemeClr val="tx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tx1"/>
                </a:solidFill>
                <a:latin typeface="Segoe UI Semibold" panose="020B0502040204020203" pitchFamily="34" charset="0"/>
                <a:cs typeface="Segoe UI Semibold" panose="020B0502040204020203" pitchFamily="34" charset="0"/>
              </a:rPr>
              <a:t>©2021 Avanade Inc. All Rights Reserved. &lt;Restricted&gt;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6294768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preserve="1" userDrawn="1">
  <p:cSld name="Gradient 1/2 Vertical L no photo">
    <p:spTree>
      <p:nvGrpSpPr>
        <p:cNvPr id="1" name=""/>
        <p:cNvGrpSpPr/>
        <p:nvPr/>
      </p:nvGrpSpPr>
      <p:grpSpPr>
        <a:xfrm>
          <a:off x="0" y="0"/>
          <a:ext cx="0" cy="0"/>
          <a:chOff x="0" y="0"/>
          <a:chExt cx="0" cy="0"/>
        </a:xfrm>
      </p:grpSpPr>
      <p:pic>
        <p:nvPicPr>
          <p:cNvPr id="29" name="Picture 28">
            <a:extLst>
              <a:ext uri="{FF2B5EF4-FFF2-40B4-BE49-F238E27FC236}">
                <a16:creationId xmlns:a16="http://schemas.microsoft.com/office/drawing/2014/main" id="{F86D1474-6BEE-7548-BD84-8B8A225527A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7004790" cy="6858000"/>
          </a:xfrm>
          <a:prstGeom prst="rect">
            <a:avLst/>
          </a:prstGeom>
        </p:spPr>
      </p:pic>
      <p:sp>
        <p:nvSpPr>
          <p:cNvPr id="3" name="Content Placeholder 2"/>
          <p:cNvSpPr>
            <a:spLocks noGrp="1"/>
          </p:cNvSpPr>
          <p:nvPr>
            <p:ph sz="half" idx="1"/>
          </p:nvPr>
        </p:nvSpPr>
        <p:spPr>
          <a:xfrm>
            <a:off x="690562" y="1584000"/>
            <a:ext cx="4707038"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4707038" cy="1080000"/>
          </a:xfrm>
          <a:prstGeom prst="rect">
            <a:avLst/>
          </a:prstGeom>
        </p:spPr>
        <p:txBody>
          <a:bodyPr/>
          <a:lstStyle>
            <a:lvl1pPr>
              <a:defRPr>
                <a:solidFill>
                  <a:schemeClr val="bg1"/>
                </a:solidFill>
              </a:defRPr>
            </a:lvl1pPr>
          </a:lstStyle>
          <a:p>
            <a:r>
              <a:rPr lang="en-US"/>
              <a:t>Click to edit Master</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4" name="Content Placeholder 3"/>
          <p:cNvSpPr>
            <a:spLocks noGrp="1"/>
          </p:cNvSpPr>
          <p:nvPr>
            <p:ph sz="half" idx="2"/>
          </p:nvPr>
        </p:nvSpPr>
        <p:spPr>
          <a:xfrm>
            <a:off x="6884894" y="390719"/>
            <a:ext cx="4707038"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©2021 Avanade Inc. All Rights Reserved. &lt;Restricted&gt;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418459636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91375" y="1524000"/>
            <a:ext cx="5369545" cy="435133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31080" y="1524000"/>
            <a:ext cx="5369545" cy="435133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1375" y="390719"/>
            <a:ext cx="10783229" cy="998344"/>
          </a:xfrm>
          <a:prstGeom prst="rect">
            <a:avLst/>
          </a:prstGeom>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652597621"/>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userDrawn="1">
          <p15:clr>
            <a:srgbClr val="FBAE40"/>
          </p15:clr>
        </p15:guide>
        <p15:guide id="4" pos="7083" userDrawn="1">
          <p15:clr>
            <a:srgbClr val="FBAE40"/>
          </p15:clr>
        </p15:guide>
        <p15:guide id="5" orient="horz" pos="119" userDrawn="1">
          <p15:clr>
            <a:srgbClr val="FBAE40"/>
          </p15:clr>
        </p15:guide>
        <p15:guide id="6" orient="horz" pos="3929" userDrawn="1">
          <p15:clr>
            <a:srgbClr val="FBAE4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preserve="1" userDrawn="1">
  <p:cSld name="Gradient 1/2 Vertical L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a:extLst>
              <a:ext uri="{FF2B5EF4-FFF2-40B4-BE49-F238E27FC236}">
                <a16:creationId xmlns:a16="http://schemas.microsoft.com/office/drawing/2014/main" id="{F86D1474-6BEE-7548-BD84-8B8A225527A5}"/>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7004790" cy="6858000"/>
          </a:xfrm>
          <a:prstGeom prst="rect">
            <a:avLst/>
          </a:prstGeom>
        </p:spPr>
      </p:pic>
      <p:sp>
        <p:nvSpPr>
          <p:cNvPr id="3" name="Content Placeholder 2"/>
          <p:cNvSpPr>
            <a:spLocks noGrp="1"/>
          </p:cNvSpPr>
          <p:nvPr>
            <p:ph sz="half" idx="1"/>
          </p:nvPr>
        </p:nvSpPr>
        <p:spPr>
          <a:xfrm>
            <a:off x="690562" y="1584000"/>
            <a:ext cx="4707038"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4707038" cy="1080000"/>
          </a:xfrm>
          <a:prstGeom prst="rect">
            <a:avLst/>
          </a:prstGeom>
        </p:spPr>
        <p:txBody>
          <a:bodyPr/>
          <a:lstStyle>
            <a:lvl1pPr>
              <a:defRPr>
                <a:solidFill>
                  <a:schemeClr val="bg1"/>
                </a:solidFill>
              </a:defRPr>
            </a:lvl1pPr>
          </a:lstStyle>
          <a:p>
            <a:r>
              <a:rPr lang="en-US"/>
              <a:t>Click to edit Master</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©2021 Avanade Inc. All Rights Reserved. &lt;Restricted&gt;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236181554"/>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preserve="1" userDrawn="1">
  <p:cSld name="White 1/2 Vertical L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1" name="Picture 30">
            <a:extLst>
              <a:ext uri="{FF2B5EF4-FFF2-40B4-BE49-F238E27FC236}">
                <a16:creationId xmlns:a16="http://schemas.microsoft.com/office/drawing/2014/main" id="{E5AEE322-154F-E941-BCCD-805F7C1FFE48}"/>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7025227" cy="6858000"/>
          </a:xfrm>
          <a:prstGeom prst="rect">
            <a:avLst/>
          </a:prstGeom>
        </p:spPr>
      </p:pic>
      <p:sp>
        <p:nvSpPr>
          <p:cNvPr id="3" name="Content Placeholder 2"/>
          <p:cNvSpPr>
            <a:spLocks noGrp="1"/>
          </p:cNvSpPr>
          <p:nvPr>
            <p:ph sz="half" idx="1"/>
          </p:nvPr>
        </p:nvSpPr>
        <p:spPr>
          <a:xfrm>
            <a:off x="690562" y="1584000"/>
            <a:ext cx="4707038"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4707038" cy="1080000"/>
          </a:xfrm>
          <a:prstGeom prst="rect">
            <a:avLst/>
          </a:prstGeom>
        </p:spPr>
        <p:txBody>
          <a:bodyPr/>
          <a:lstStyle>
            <a:lvl1pPr>
              <a:defRPr>
                <a:solidFill>
                  <a:schemeClr val="tx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©2021 Avanade Inc. All Rights Reserved. &lt;Restricted&gt;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32" name="Picture 31"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93866683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preserve="1" userDrawn="1">
  <p:cSld name="Gradient 1/2 Vertical R no photo">
    <p:spTree>
      <p:nvGrpSpPr>
        <p:cNvPr id="1" name=""/>
        <p:cNvGrpSpPr/>
        <p:nvPr/>
      </p:nvGrpSpPr>
      <p:grpSpPr>
        <a:xfrm>
          <a:off x="0" y="0"/>
          <a:ext cx="0" cy="0"/>
          <a:chOff x="0" y="0"/>
          <a:chExt cx="0" cy="0"/>
        </a:xfrm>
      </p:grpSpPr>
      <p:pic>
        <p:nvPicPr>
          <p:cNvPr id="33" name="Picture 32">
            <a:extLst>
              <a:ext uri="{FF2B5EF4-FFF2-40B4-BE49-F238E27FC236}">
                <a16:creationId xmlns:a16="http://schemas.microsoft.com/office/drawing/2014/main" id="{F86D1474-6BEE-7548-BD84-8B8A225527A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flipV="1">
            <a:off x="5187210" y="0"/>
            <a:ext cx="7004790" cy="6858000"/>
          </a:xfrm>
          <a:prstGeom prst="rect">
            <a:avLst/>
          </a:prstGeom>
        </p:spPr>
      </p:pic>
      <p:sp>
        <p:nvSpPr>
          <p:cNvPr id="4" name="Content Placeholder 3"/>
          <p:cNvSpPr>
            <a:spLocks noGrp="1"/>
          </p:cNvSpPr>
          <p:nvPr>
            <p:ph sz="half" idx="2"/>
          </p:nvPr>
        </p:nvSpPr>
        <p:spPr>
          <a:xfrm>
            <a:off x="690563" y="390719"/>
            <a:ext cx="4707038"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Content Placeholder 2"/>
          <p:cNvSpPr>
            <a:spLocks noGrp="1"/>
          </p:cNvSpPr>
          <p:nvPr>
            <p:ph sz="half" idx="1"/>
          </p:nvPr>
        </p:nvSpPr>
        <p:spPr>
          <a:xfrm>
            <a:off x="6884893" y="1584000"/>
            <a:ext cx="4707038"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884893" y="390719"/>
            <a:ext cx="4707038" cy="1080000"/>
          </a:xfrm>
          <a:prstGeom prst="rect">
            <a:avLst/>
          </a:prstGeom>
        </p:spPr>
        <p:txBody>
          <a:bodyPr/>
          <a:lstStyle>
            <a:lvl1pPr>
              <a:defRPr>
                <a:solidFill>
                  <a:schemeClr val="bg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©2021 Avanade Inc. All Rights Reserved. &lt;Restricted&gt;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29" name="Picture 28"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470618373"/>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preserve="1" userDrawn="1">
  <p:cSld name="Gradient 1/2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3" name="Picture 32">
            <a:extLst>
              <a:ext uri="{FF2B5EF4-FFF2-40B4-BE49-F238E27FC236}">
                <a16:creationId xmlns:a16="http://schemas.microsoft.com/office/drawing/2014/main" id="{F86D1474-6BEE-7548-BD84-8B8A225527A5}"/>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flipH="1" flipV="1">
            <a:off x="5187210" y="0"/>
            <a:ext cx="7004790"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884893" y="1584000"/>
            <a:ext cx="4707038"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884893" y="390719"/>
            <a:ext cx="4707038" cy="1080000"/>
          </a:xfrm>
          <a:prstGeom prst="rect">
            <a:avLst/>
          </a:prstGeom>
        </p:spPr>
        <p:txBody>
          <a:bodyPr/>
          <a:lstStyle>
            <a:lvl1pPr>
              <a:defRPr>
                <a:solidFill>
                  <a:schemeClr val="bg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©2021 Avanade Inc. All Rights Reserved. &lt;Restricted&gt;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179353423"/>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preserve="1" userDrawn="1">
  <p:cSld name="White 1/2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a:extLst>
              <a:ext uri="{FF2B5EF4-FFF2-40B4-BE49-F238E27FC236}">
                <a16:creationId xmlns:a16="http://schemas.microsoft.com/office/drawing/2014/main" id="{628DA11C-BCBB-BA43-93B4-13A14C3673B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rot="10800000">
            <a:off x="5166773" y="0"/>
            <a:ext cx="7025227"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884893" y="1584000"/>
            <a:ext cx="4707038"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884893" y="390719"/>
            <a:ext cx="4707038" cy="1080000"/>
          </a:xfrm>
          <a:prstGeom prst="rect">
            <a:avLst/>
          </a:prstGeom>
        </p:spPr>
        <p:txBody>
          <a:bodyPr/>
          <a:lstStyle>
            <a:lvl1pPr>
              <a:defRPr>
                <a:solidFill>
                  <a:schemeClr val="tx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tx1"/>
                </a:solidFill>
                <a:latin typeface="Segoe UI Semibold" panose="020B0502040204020203" pitchFamily="34" charset="0"/>
                <a:cs typeface="Segoe UI Semibold" panose="020B0502040204020203" pitchFamily="34" charset="0"/>
              </a:rPr>
              <a:t>©2021 Avanade Inc. All Rights Reserved. &lt;Restricted&gt;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415782960"/>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preserve="1" userDrawn="1">
  <p:cSld name="Gradient 3/4 Vertical L no photo">
    <p:spTree>
      <p:nvGrpSpPr>
        <p:cNvPr id="1" name=""/>
        <p:cNvGrpSpPr/>
        <p:nvPr/>
      </p:nvGrpSpPr>
      <p:grpSpPr>
        <a:xfrm>
          <a:off x="0" y="0"/>
          <a:ext cx="0" cy="0"/>
          <a:chOff x="0" y="0"/>
          <a:chExt cx="0" cy="0"/>
        </a:xfrm>
      </p:grpSpPr>
      <p:pic>
        <p:nvPicPr>
          <p:cNvPr id="33" name="Picture 32">
            <a:extLst>
              <a:ext uri="{FF2B5EF4-FFF2-40B4-BE49-F238E27FC236}">
                <a16:creationId xmlns:a16="http://schemas.microsoft.com/office/drawing/2014/main" id="{141D4626-6814-274C-8C5A-29FDA20C280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8729663" cy="6858001"/>
          </a:xfrm>
          <a:prstGeom prst="rect">
            <a:avLst/>
          </a:prstGeom>
        </p:spPr>
      </p:pic>
      <p:sp>
        <p:nvSpPr>
          <p:cNvPr id="3" name="Content Placeholder 2"/>
          <p:cNvSpPr>
            <a:spLocks noGrp="1"/>
          </p:cNvSpPr>
          <p:nvPr>
            <p:ph sz="half" idx="1"/>
          </p:nvPr>
        </p:nvSpPr>
        <p:spPr>
          <a:xfrm>
            <a:off x="690562" y="1584000"/>
            <a:ext cx="63234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6323423" cy="1080000"/>
          </a:xfrm>
          <a:prstGeom prst="rect">
            <a:avLst/>
          </a:prstGeom>
        </p:spPr>
        <p:txBody>
          <a:bodyPr/>
          <a:lstStyle>
            <a:lvl1pPr>
              <a:defRPr>
                <a:solidFill>
                  <a:schemeClr val="bg1"/>
                </a:solidFill>
              </a:defRPr>
            </a:lvl1pPr>
          </a:lstStyle>
          <a:p>
            <a:r>
              <a:rPr lang="en-US"/>
              <a:t>Click to edit Master</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4" name="Content Placeholder 3"/>
          <p:cNvSpPr>
            <a:spLocks noGrp="1"/>
          </p:cNvSpPr>
          <p:nvPr>
            <p:ph sz="half" idx="2"/>
          </p:nvPr>
        </p:nvSpPr>
        <p:spPr>
          <a:xfrm>
            <a:off x="8729662" y="390719"/>
            <a:ext cx="2862269"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©2021 Avanade Inc. All Rights Reserved. &lt;Restricted&gt;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038523946"/>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preserve="1" userDrawn="1">
  <p:cSld name="Gradient 3/4 Vertical L w photo">
    <p:spTree>
      <p:nvGrpSpPr>
        <p:cNvPr id="1" name=""/>
        <p:cNvGrpSpPr/>
        <p:nvPr/>
      </p:nvGrpSpPr>
      <p:grpSpPr>
        <a:xfrm>
          <a:off x="0" y="0"/>
          <a:ext cx="0" cy="0"/>
          <a:chOff x="0" y="0"/>
          <a:chExt cx="0" cy="0"/>
        </a:xfrm>
      </p:grpSpPr>
      <p:pic>
        <p:nvPicPr>
          <p:cNvPr id="29" name="Picture 2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3" name="Picture 32">
            <a:extLst>
              <a:ext uri="{FF2B5EF4-FFF2-40B4-BE49-F238E27FC236}">
                <a16:creationId xmlns:a16="http://schemas.microsoft.com/office/drawing/2014/main" id="{141D4626-6814-274C-8C5A-29FDA20C280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8729663" cy="6858001"/>
          </a:xfrm>
          <a:prstGeom prst="rect">
            <a:avLst/>
          </a:prstGeom>
        </p:spPr>
      </p:pic>
      <p:sp>
        <p:nvSpPr>
          <p:cNvPr id="3" name="Content Placeholder 2"/>
          <p:cNvSpPr>
            <a:spLocks noGrp="1"/>
          </p:cNvSpPr>
          <p:nvPr>
            <p:ph sz="half" idx="1"/>
          </p:nvPr>
        </p:nvSpPr>
        <p:spPr>
          <a:xfrm>
            <a:off x="690562" y="1584000"/>
            <a:ext cx="63234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6323423" cy="1080000"/>
          </a:xfrm>
          <a:prstGeom prst="rect">
            <a:avLst/>
          </a:prstGeom>
        </p:spPr>
        <p:txBody>
          <a:bodyPr/>
          <a:lstStyle>
            <a:lvl1pPr>
              <a:defRPr>
                <a:solidFill>
                  <a:schemeClr val="bg1"/>
                </a:solidFill>
              </a:defRPr>
            </a:lvl1pPr>
          </a:lstStyle>
          <a:p>
            <a:r>
              <a:rPr lang="en-US"/>
              <a:t>Click to edit Master</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©2021 Avanade Inc. All Rights Reserved. &lt;Restricted&gt;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59377473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preserve="1" userDrawn="1">
  <p:cSld name="White 3/4 Vertical L w photo">
    <p:spTree>
      <p:nvGrpSpPr>
        <p:cNvPr id="1" name=""/>
        <p:cNvGrpSpPr/>
        <p:nvPr/>
      </p:nvGrpSpPr>
      <p:grpSpPr>
        <a:xfrm>
          <a:off x="0" y="0"/>
          <a:ext cx="0" cy="0"/>
          <a:chOff x="0" y="0"/>
          <a:chExt cx="0" cy="0"/>
        </a:xfrm>
      </p:grpSpPr>
      <p:pic>
        <p:nvPicPr>
          <p:cNvPr id="29" name="Picture 2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5" name="Picture 34" descr="A close up of a logo&#10;&#10;Description automatically generated">
            <a:extLst>
              <a:ext uri="{FF2B5EF4-FFF2-40B4-BE49-F238E27FC236}">
                <a16:creationId xmlns:a16="http://schemas.microsoft.com/office/drawing/2014/main" id="{779DD7C3-399E-9E44-B207-F6C99F053D05}"/>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1"/>
          <a:stretch/>
        </p:blipFill>
        <p:spPr>
          <a:xfrm rot="5400000">
            <a:off x="875840" y="-875840"/>
            <a:ext cx="6862934" cy="8614615"/>
          </a:xfrm>
          <a:prstGeom prst="rect">
            <a:avLst/>
          </a:prstGeom>
          <a:noFill/>
          <a:ln>
            <a:noFill/>
          </a:ln>
        </p:spPr>
      </p:pic>
      <p:sp>
        <p:nvSpPr>
          <p:cNvPr id="3" name="Content Placeholder 2"/>
          <p:cNvSpPr>
            <a:spLocks noGrp="1"/>
          </p:cNvSpPr>
          <p:nvPr>
            <p:ph sz="half" idx="1"/>
          </p:nvPr>
        </p:nvSpPr>
        <p:spPr>
          <a:xfrm>
            <a:off x="690562" y="1584000"/>
            <a:ext cx="6323423"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6323423" cy="1080000"/>
          </a:xfrm>
          <a:prstGeom prst="rect">
            <a:avLst/>
          </a:prstGeom>
        </p:spPr>
        <p:txBody>
          <a:bodyPr/>
          <a:lstStyle>
            <a:lvl1pPr>
              <a:defRPr>
                <a:solidFill>
                  <a:schemeClr val="tx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©2021 Avanade Inc. All Rights Reserved. &lt;Restricted&gt;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36" name="Picture 35"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632190033"/>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preserve="1" userDrawn="1">
  <p:cSld name="Gradient 3/4 Vertical R no photo">
    <p:spTree>
      <p:nvGrpSpPr>
        <p:cNvPr id="1" name=""/>
        <p:cNvGrpSpPr/>
        <p:nvPr/>
      </p:nvGrpSpPr>
      <p:grpSpPr>
        <a:xfrm>
          <a:off x="0" y="0"/>
          <a:ext cx="0" cy="0"/>
          <a:chOff x="0" y="0"/>
          <a:chExt cx="0" cy="0"/>
        </a:xfrm>
      </p:grpSpPr>
      <p:pic>
        <p:nvPicPr>
          <p:cNvPr id="34" name="Picture 33">
            <a:extLst>
              <a:ext uri="{FF2B5EF4-FFF2-40B4-BE49-F238E27FC236}">
                <a16:creationId xmlns:a16="http://schemas.microsoft.com/office/drawing/2014/main" id="{141D4626-6814-274C-8C5A-29FDA20C280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flipV="1">
            <a:off x="3462337" y="0"/>
            <a:ext cx="8729663" cy="6858001"/>
          </a:xfrm>
          <a:prstGeom prst="rect">
            <a:avLst/>
          </a:prstGeom>
        </p:spPr>
      </p:pic>
      <p:sp>
        <p:nvSpPr>
          <p:cNvPr id="4" name="Content Placeholder 3"/>
          <p:cNvSpPr>
            <a:spLocks noGrp="1"/>
          </p:cNvSpPr>
          <p:nvPr>
            <p:ph sz="half" idx="2"/>
          </p:nvPr>
        </p:nvSpPr>
        <p:spPr>
          <a:xfrm>
            <a:off x="690564" y="390719"/>
            <a:ext cx="2862269"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Content Placeholder 2"/>
          <p:cNvSpPr>
            <a:spLocks noGrp="1"/>
          </p:cNvSpPr>
          <p:nvPr>
            <p:ph sz="half" idx="1"/>
          </p:nvPr>
        </p:nvSpPr>
        <p:spPr>
          <a:xfrm>
            <a:off x="5268508" y="1584000"/>
            <a:ext cx="63234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5268508" y="390719"/>
            <a:ext cx="6323423" cy="1080000"/>
          </a:xfrm>
          <a:prstGeom prst="rect">
            <a:avLst/>
          </a:prstGeom>
        </p:spPr>
        <p:txBody>
          <a:bodyPr/>
          <a:lstStyle>
            <a:lvl1pPr>
              <a:defRPr>
                <a:solidFill>
                  <a:schemeClr val="bg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©2021 Avanade Inc. All Rights Reserved. &lt;Restricted&gt;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29" name="Picture 28"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792531525"/>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preserve="1" userDrawn="1">
  <p:cSld name="Gradient 3/4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4" name="Picture 33">
            <a:extLst>
              <a:ext uri="{FF2B5EF4-FFF2-40B4-BE49-F238E27FC236}">
                <a16:creationId xmlns:a16="http://schemas.microsoft.com/office/drawing/2014/main" id="{141D4626-6814-274C-8C5A-29FDA20C280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flipH="1" flipV="1">
            <a:off x="3462337" y="0"/>
            <a:ext cx="8729663" cy="6858001"/>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5268508" y="1584000"/>
            <a:ext cx="63234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5268508" y="390719"/>
            <a:ext cx="6323423" cy="1080000"/>
          </a:xfrm>
          <a:prstGeom prst="rect">
            <a:avLst/>
          </a:prstGeom>
        </p:spPr>
        <p:txBody>
          <a:bodyPr/>
          <a:lstStyle>
            <a:lvl1pPr>
              <a:defRPr>
                <a:solidFill>
                  <a:schemeClr val="bg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©2021 Avanade Inc. All Rights Reserved. &lt;Restricted&gt;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124552411"/>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8.xml"/><Relationship Id="rId18" Type="http://schemas.openxmlformats.org/officeDocument/2006/relationships/slideLayout" Target="../slideLayouts/slideLayout53.xml"/><Relationship Id="rId26" Type="http://schemas.openxmlformats.org/officeDocument/2006/relationships/slideLayout" Target="../slideLayouts/slideLayout61.xml"/><Relationship Id="rId3" Type="http://schemas.openxmlformats.org/officeDocument/2006/relationships/slideLayout" Target="../slideLayouts/slideLayout38.xml"/><Relationship Id="rId21" Type="http://schemas.openxmlformats.org/officeDocument/2006/relationships/slideLayout" Target="../slideLayouts/slideLayout56.xml"/><Relationship Id="rId34" Type="http://schemas.openxmlformats.org/officeDocument/2006/relationships/slideLayout" Target="../slideLayouts/slideLayout69.xml"/><Relationship Id="rId7" Type="http://schemas.openxmlformats.org/officeDocument/2006/relationships/slideLayout" Target="../slideLayouts/slideLayout42.xml"/><Relationship Id="rId12" Type="http://schemas.openxmlformats.org/officeDocument/2006/relationships/slideLayout" Target="../slideLayouts/slideLayout47.xml"/><Relationship Id="rId17" Type="http://schemas.openxmlformats.org/officeDocument/2006/relationships/slideLayout" Target="../slideLayouts/slideLayout52.xml"/><Relationship Id="rId25" Type="http://schemas.openxmlformats.org/officeDocument/2006/relationships/slideLayout" Target="../slideLayouts/slideLayout60.xml"/><Relationship Id="rId33" Type="http://schemas.openxmlformats.org/officeDocument/2006/relationships/slideLayout" Target="../slideLayouts/slideLayout68.xml"/><Relationship Id="rId2" Type="http://schemas.openxmlformats.org/officeDocument/2006/relationships/slideLayout" Target="../slideLayouts/slideLayout37.xml"/><Relationship Id="rId16" Type="http://schemas.openxmlformats.org/officeDocument/2006/relationships/slideLayout" Target="../slideLayouts/slideLayout51.xml"/><Relationship Id="rId20" Type="http://schemas.openxmlformats.org/officeDocument/2006/relationships/slideLayout" Target="../slideLayouts/slideLayout55.xml"/><Relationship Id="rId29" Type="http://schemas.openxmlformats.org/officeDocument/2006/relationships/slideLayout" Target="../slideLayouts/slideLayout64.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24" Type="http://schemas.openxmlformats.org/officeDocument/2006/relationships/slideLayout" Target="../slideLayouts/slideLayout59.xml"/><Relationship Id="rId32" Type="http://schemas.openxmlformats.org/officeDocument/2006/relationships/slideLayout" Target="../slideLayouts/slideLayout67.xml"/><Relationship Id="rId5" Type="http://schemas.openxmlformats.org/officeDocument/2006/relationships/slideLayout" Target="../slideLayouts/slideLayout40.xml"/><Relationship Id="rId15" Type="http://schemas.openxmlformats.org/officeDocument/2006/relationships/slideLayout" Target="../slideLayouts/slideLayout50.xml"/><Relationship Id="rId23" Type="http://schemas.openxmlformats.org/officeDocument/2006/relationships/slideLayout" Target="../slideLayouts/slideLayout58.xml"/><Relationship Id="rId28" Type="http://schemas.openxmlformats.org/officeDocument/2006/relationships/slideLayout" Target="../slideLayouts/slideLayout63.xml"/><Relationship Id="rId36" Type="http://schemas.openxmlformats.org/officeDocument/2006/relationships/image" Target="../media/image1.png"/><Relationship Id="rId10" Type="http://schemas.openxmlformats.org/officeDocument/2006/relationships/slideLayout" Target="../slideLayouts/slideLayout45.xml"/><Relationship Id="rId19" Type="http://schemas.openxmlformats.org/officeDocument/2006/relationships/slideLayout" Target="../slideLayouts/slideLayout54.xml"/><Relationship Id="rId31" Type="http://schemas.openxmlformats.org/officeDocument/2006/relationships/slideLayout" Target="../slideLayouts/slideLayout66.xml"/><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slideLayout" Target="../slideLayouts/slideLayout49.xml"/><Relationship Id="rId22" Type="http://schemas.openxmlformats.org/officeDocument/2006/relationships/slideLayout" Target="../slideLayouts/slideLayout57.xml"/><Relationship Id="rId27" Type="http://schemas.openxmlformats.org/officeDocument/2006/relationships/slideLayout" Target="../slideLayouts/slideLayout62.xml"/><Relationship Id="rId30" Type="http://schemas.openxmlformats.org/officeDocument/2006/relationships/slideLayout" Target="../slideLayouts/slideLayout65.xml"/><Relationship Id="rId35" Type="http://schemas.openxmlformats.org/officeDocument/2006/relationships/theme" Target="../theme/theme2.xml"/><Relationship Id="rId8" Type="http://schemas.openxmlformats.org/officeDocument/2006/relationships/slideLayout" Target="../slideLayouts/slideLayout43.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82.xml"/><Relationship Id="rId18" Type="http://schemas.openxmlformats.org/officeDocument/2006/relationships/slideLayout" Target="../slideLayouts/slideLayout87.xml"/><Relationship Id="rId26" Type="http://schemas.openxmlformats.org/officeDocument/2006/relationships/slideLayout" Target="../slideLayouts/slideLayout95.xml"/><Relationship Id="rId3" Type="http://schemas.openxmlformats.org/officeDocument/2006/relationships/slideLayout" Target="../slideLayouts/slideLayout72.xml"/><Relationship Id="rId21" Type="http://schemas.openxmlformats.org/officeDocument/2006/relationships/slideLayout" Target="../slideLayouts/slideLayout90.xml"/><Relationship Id="rId34" Type="http://schemas.openxmlformats.org/officeDocument/2006/relationships/slideLayout" Target="../slideLayouts/slideLayout103.xml"/><Relationship Id="rId7" Type="http://schemas.openxmlformats.org/officeDocument/2006/relationships/slideLayout" Target="../slideLayouts/slideLayout76.xml"/><Relationship Id="rId12" Type="http://schemas.openxmlformats.org/officeDocument/2006/relationships/slideLayout" Target="../slideLayouts/slideLayout81.xml"/><Relationship Id="rId17" Type="http://schemas.openxmlformats.org/officeDocument/2006/relationships/slideLayout" Target="../slideLayouts/slideLayout86.xml"/><Relationship Id="rId25" Type="http://schemas.openxmlformats.org/officeDocument/2006/relationships/slideLayout" Target="../slideLayouts/slideLayout94.xml"/><Relationship Id="rId33" Type="http://schemas.openxmlformats.org/officeDocument/2006/relationships/slideLayout" Target="../slideLayouts/slideLayout102.xml"/><Relationship Id="rId2" Type="http://schemas.openxmlformats.org/officeDocument/2006/relationships/slideLayout" Target="../slideLayouts/slideLayout71.xml"/><Relationship Id="rId16" Type="http://schemas.openxmlformats.org/officeDocument/2006/relationships/slideLayout" Target="../slideLayouts/slideLayout85.xml"/><Relationship Id="rId20" Type="http://schemas.openxmlformats.org/officeDocument/2006/relationships/slideLayout" Target="../slideLayouts/slideLayout89.xml"/><Relationship Id="rId29" Type="http://schemas.openxmlformats.org/officeDocument/2006/relationships/slideLayout" Target="../slideLayouts/slideLayout98.xml"/><Relationship Id="rId1" Type="http://schemas.openxmlformats.org/officeDocument/2006/relationships/slideLayout" Target="../slideLayouts/slideLayout70.xml"/><Relationship Id="rId6" Type="http://schemas.openxmlformats.org/officeDocument/2006/relationships/slideLayout" Target="../slideLayouts/slideLayout75.xml"/><Relationship Id="rId11" Type="http://schemas.openxmlformats.org/officeDocument/2006/relationships/slideLayout" Target="../slideLayouts/slideLayout80.xml"/><Relationship Id="rId24" Type="http://schemas.openxmlformats.org/officeDocument/2006/relationships/slideLayout" Target="../slideLayouts/slideLayout93.xml"/><Relationship Id="rId32" Type="http://schemas.openxmlformats.org/officeDocument/2006/relationships/slideLayout" Target="../slideLayouts/slideLayout101.xml"/><Relationship Id="rId5" Type="http://schemas.openxmlformats.org/officeDocument/2006/relationships/slideLayout" Target="../slideLayouts/slideLayout74.xml"/><Relationship Id="rId15" Type="http://schemas.openxmlformats.org/officeDocument/2006/relationships/slideLayout" Target="../slideLayouts/slideLayout84.xml"/><Relationship Id="rId23" Type="http://schemas.openxmlformats.org/officeDocument/2006/relationships/slideLayout" Target="../slideLayouts/slideLayout92.xml"/><Relationship Id="rId28" Type="http://schemas.openxmlformats.org/officeDocument/2006/relationships/slideLayout" Target="../slideLayouts/slideLayout97.xml"/><Relationship Id="rId36" Type="http://schemas.openxmlformats.org/officeDocument/2006/relationships/image" Target="../media/image1.png"/><Relationship Id="rId10" Type="http://schemas.openxmlformats.org/officeDocument/2006/relationships/slideLayout" Target="../slideLayouts/slideLayout79.xml"/><Relationship Id="rId19" Type="http://schemas.openxmlformats.org/officeDocument/2006/relationships/slideLayout" Target="../slideLayouts/slideLayout88.xml"/><Relationship Id="rId31" Type="http://schemas.openxmlformats.org/officeDocument/2006/relationships/slideLayout" Target="../slideLayouts/slideLayout100.xml"/><Relationship Id="rId4" Type="http://schemas.openxmlformats.org/officeDocument/2006/relationships/slideLayout" Target="../slideLayouts/slideLayout73.xml"/><Relationship Id="rId9" Type="http://schemas.openxmlformats.org/officeDocument/2006/relationships/slideLayout" Target="../slideLayouts/slideLayout78.xml"/><Relationship Id="rId14" Type="http://schemas.openxmlformats.org/officeDocument/2006/relationships/slideLayout" Target="../slideLayouts/slideLayout83.xml"/><Relationship Id="rId22" Type="http://schemas.openxmlformats.org/officeDocument/2006/relationships/slideLayout" Target="../slideLayouts/slideLayout91.xml"/><Relationship Id="rId27" Type="http://schemas.openxmlformats.org/officeDocument/2006/relationships/slideLayout" Target="../slideLayouts/slideLayout96.xml"/><Relationship Id="rId30" Type="http://schemas.openxmlformats.org/officeDocument/2006/relationships/slideLayout" Target="../slideLayouts/slideLayout99.xml"/><Relationship Id="rId35" Type="http://schemas.openxmlformats.org/officeDocument/2006/relationships/theme" Target="../theme/theme3.xml"/><Relationship Id="rId8" Type="http://schemas.openxmlformats.org/officeDocument/2006/relationships/slideLayout" Target="../slideLayouts/slideLayout77.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116.xml"/><Relationship Id="rId18" Type="http://schemas.openxmlformats.org/officeDocument/2006/relationships/slideLayout" Target="../slideLayouts/slideLayout121.xml"/><Relationship Id="rId26" Type="http://schemas.openxmlformats.org/officeDocument/2006/relationships/slideLayout" Target="../slideLayouts/slideLayout129.xml"/><Relationship Id="rId3" Type="http://schemas.openxmlformats.org/officeDocument/2006/relationships/slideLayout" Target="../slideLayouts/slideLayout106.xml"/><Relationship Id="rId21" Type="http://schemas.openxmlformats.org/officeDocument/2006/relationships/slideLayout" Target="../slideLayouts/slideLayout124.xml"/><Relationship Id="rId34" Type="http://schemas.openxmlformats.org/officeDocument/2006/relationships/slideLayout" Target="../slideLayouts/slideLayout137.xml"/><Relationship Id="rId7" Type="http://schemas.openxmlformats.org/officeDocument/2006/relationships/slideLayout" Target="../slideLayouts/slideLayout110.xml"/><Relationship Id="rId12" Type="http://schemas.openxmlformats.org/officeDocument/2006/relationships/slideLayout" Target="../slideLayouts/slideLayout115.xml"/><Relationship Id="rId17" Type="http://schemas.openxmlformats.org/officeDocument/2006/relationships/slideLayout" Target="../slideLayouts/slideLayout120.xml"/><Relationship Id="rId25" Type="http://schemas.openxmlformats.org/officeDocument/2006/relationships/slideLayout" Target="../slideLayouts/slideLayout128.xml"/><Relationship Id="rId33" Type="http://schemas.openxmlformats.org/officeDocument/2006/relationships/slideLayout" Target="../slideLayouts/slideLayout136.xml"/><Relationship Id="rId2" Type="http://schemas.openxmlformats.org/officeDocument/2006/relationships/slideLayout" Target="../slideLayouts/slideLayout105.xml"/><Relationship Id="rId16" Type="http://schemas.openxmlformats.org/officeDocument/2006/relationships/slideLayout" Target="../slideLayouts/slideLayout119.xml"/><Relationship Id="rId20" Type="http://schemas.openxmlformats.org/officeDocument/2006/relationships/slideLayout" Target="../slideLayouts/slideLayout123.xml"/><Relationship Id="rId29" Type="http://schemas.openxmlformats.org/officeDocument/2006/relationships/slideLayout" Target="../slideLayouts/slideLayout132.xml"/><Relationship Id="rId1" Type="http://schemas.openxmlformats.org/officeDocument/2006/relationships/slideLayout" Target="../slideLayouts/slideLayout104.xml"/><Relationship Id="rId6" Type="http://schemas.openxmlformats.org/officeDocument/2006/relationships/slideLayout" Target="../slideLayouts/slideLayout109.xml"/><Relationship Id="rId11" Type="http://schemas.openxmlformats.org/officeDocument/2006/relationships/slideLayout" Target="../slideLayouts/slideLayout114.xml"/><Relationship Id="rId24" Type="http://schemas.openxmlformats.org/officeDocument/2006/relationships/slideLayout" Target="../slideLayouts/slideLayout127.xml"/><Relationship Id="rId32" Type="http://schemas.openxmlformats.org/officeDocument/2006/relationships/slideLayout" Target="../slideLayouts/slideLayout135.xml"/><Relationship Id="rId5" Type="http://schemas.openxmlformats.org/officeDocument/2006/relationships/slideLayout" Target="../slideLayouts/slideLayout108.xml"/><Relationship Id="rId15" Type="http://schemas.openxmlformats.org/officeDocument/2006/relationships/slideLayout" Target="../slideLayouts/slideLayout118.xml"/><Relationship Id="rId23" Type="http://schemas.openxmlformats.org/officeDocument/2006/relationships/slideLayout" Target="../slideLayouts/slideLayout126.xml"/><Relationship Id="rId28" Type="http://schemas.openxmlformats.org/officeDocument/2006/relationships/slideLayout" Target="../slideLayouts/slideLayout131.xml"/><Relationship Id="rId36" Type="http://schemas.openxmlformats.org/officeDocument/2006/relationships/image" Target="../media/image1.png"/><Relationship Id="rId10" Type="http://schemas.openxmlformats.org/officeDocument/2006/relationships/slideLayout" Target="../slideLayouts/slideLayout113.xml"/><Relationship Id="rId19" Type="http://schemas.openxmlformats.org/officeDocument/2006/relationships/slideLayout" Target="../slideLayouts/slideLayout122.xml"/><Relationship Id="rId31" Type="http://schemas.openxmlformats.org/officeDocument/2006/relationships/slideLayout" Target="../slideLayouts/slideLayout134.xml"/><Relationship Id="rId4" Type="http://schemas.openxmlformats.org/officeDocument/2006/relationships/slideLayout" Target="../slideLayouts/slideLayout107.xml"/><Relationship Id="rId9" Type="http://schemas.openxmlformats.org/officeDocument/2006/relationships/slideLayout" Target="../slideLayouts/slideLayout112.xml"/><Relationship Id="rId14" Type="http://schemas.openxmlformats.org/officeDocument/2006/relationships/slideLayout" Target="../slideLayouts/slideLayout117.xml"/><Relationship Id="rId22" Type="http://schemas.openxmlformats.org/officeDocument/2006/relationships/slideLayout" Target="../slideLayouts/slideLayout125.xml"/><Relationship Id="rId27" Type="http://schemas.openxmlformats.org/officeDocument/2006/relationships/slideLayout" Target="../slideLayouts/slideLayout130.xml"/><Relationship Id="rId30" Type="http://schemas.openxmlformats.org/officeDocument/2006/relationships/slideLayout" Target="../slideLayouts/slideLayout133.xml"/><Relationship Id="rId35" Type="http://schemas.openxmlformats.org/officeDocument/2006/relationships/theme" Target="../theme/theme4.xml"/><Relationship Id="rId8" Type="http://schemas.openxmlformats.org/officeDocument/2006/relationships/slideLayout" Target="../slideLayouts/slideLayout111.xml"/></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theme" Target="../theme/theme5.xml"/><Relationship Id="rId1" Type="http://schemas.openxmlformats.org/officeDocument/2006/relationships/slideLayout" Target="../slideLayouts/slideLayout138.xml"/><Relationship Id="rId4" Type="http://schemas.openxmlformats.org/officeDocument/2006/relationships/image" Target="../media/image2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8" name="Title Placeholder 1">
            <a:extLst>
              <a:ext uri="{FF2B5EF4-FFF2-40B4-BE49-F238E27FC236}">
                <a16:creationId xmlns:a16="http://schemas.microsoft.com/office/drawing/2014/main" id="{658DE76C-BE08-874D-89E5-86F2CB5A1662}"/>
              </a:ext>
            </a:extLst>
          </p:cNvPr>
          <p:cNvSpPr>
            <a:spLocks noGrp="1"/>
          </p:cNvSpPr>
          <p:nvPr>
            <p:ph type="title"/>
          </p:nvPr>
        </p:nvSpPr>
        <p:spPr>
          <a:xfrm>
            <a:off x="691200" y="390719"/>
            <a:ext cx="10782000" cy="998344"/>
          </a:xfrm>
          <a:prstGeom prst="rect">
            <a:avLst/>
          </a:prstGeom>
        </p:spPr>
        <p:txBody>
          <a:bodyPr vert="horz" lIns="91440" tIns="45720" rIns="91440" bIns="45720" rtlCol="0" anchor="t">
            <a:noAutofit/>
          </a:bodyPr>
          <a:lstStyle/>
          <a:p>
            <a:r>
              <a:rPr lang="en-US"/>
              <a:t>Click to edit Master title style</a:t>
            </a:r>
          </a:p>
        </p:txBody>
      </p:sp>
      <p:sp>
        <p:nvSpPr>
          <p:cNvPr id="31" name="Text Placeholder 2">
            <a:extLst>
              <a:ext uri="{FF2B5EF4-FFF2-40B4-BE49-F238E27FC236}">
                <a16:creationId xmlns:a16="http://schemas.microsoft.com/office/drawing/2014/main" id="{503EF9A9-1084-A048-BA5E-600BDC189274}"/>
              </a:ext>
            </a:extLst>
          </p:cNvPr>
          <p:cNvSpPr>
            <a:spLocks noGrp="1"/>
          </p:cNvSpPr>
          <p:nvPr>
            <p:ph type="body" idx="1"/>
          </p:nvPr>
        </p:nvSpPr>
        <p:spPr>
          <a:xfrm>
            <a:off x="691200" y="1524000"/>
            <a:ext cx="1078200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2" name="Rectangle 31">
            <a:extLst>
              <a:ext uri="{FF2B5EF4-FFF2-40B4-BE49-F238E27FC236}">
                <a16:creationId xmlns:a16="http://schemas.microsoft.com/office/drawing/2014/main" id="{56ADD8B0-8C25-234B-ADCE-7E0BFFB2AA87}"/>
              </a:ext>
            </a:extLst>
          </p:cNvPr>
          <p:cNvSpPr/>
          <p:nvPr userDrawn="1"/>
        </p:nvSpPr>
        <p:spPr>
          <a:xfrm>
            <a:off x="694944" y="0"/>
            <a:ext cx="10789920" cy="45719"/>
          </a:xfrm>
          <a:prstGeom prst="rect">
            <a:avLst/>
          </a:prstGeom>
          <a:gradFill>
            <a:gsLst>
              <a:gs pos="80000">
                <a:srgbClr val="FF5800"/>
              </a:gs>
              <a:gs pos="0">
                <a:srgbClr val="FFD7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©2021 Avanade Inc. All Rights Reserved. &lt;Highly Confidential&gt;</a:t>
            </a:r>
          </a:p>
        </p:txBody>
      </p:sp>
      <p:pic>
        <p:nvPicPr>
          <p:cNvPr id="27" name="Picture 26"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37"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0" name="Rectangle 29"/>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3" name="Rectangle 32"/>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4" name="Rectangle 33"/>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8" name="Rectangle 37"/>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9" name="Rectangle 38"/>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0" name="Rectangle 39"/>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1" name="Rectangle 40"/>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2" name="Rectangle 41"/>
          <p:cNvSpPr/>
          <p:nvPr userDrawn="1"/>
        </p:nvSpPr>
        <p:spPr>
          <a:xfrm>
            <a:off x="12382950"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3" name="Rectangle 42"/>
          <p:cNvSpPr/>
          <p:nvPr userDrawn="1"/>
        </p:nvSpPr>
        <p:spPr>
          <a:xfrm>
            <a:off x="12382950"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4" name="Rectangle 43"/>
          <p:cNvSpPr/>
          <p:nvPr userDrawn="1"/>
        </p:nvSpPr>
        <p:spPr>
          <a:xfrm>
            <a:off x="12382950"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5" name="Rectangle 44"/>
          <p:cNvSpPr/>
          <p:nvPr userDrawn="1"/>
        </p:nvSpPr>
        <p:spPr>
          <a:xfrm>
            <a:off x="12382950"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6" name="Rectangle 45"/>
          <p:cNvSpPr/>
          <p:nvPr userDrawn="1"/>
        </p:nvSpPr>
        <p:spPr>
          <a:xfrm>
            <a:off x="12382950"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7" name="Rectangle 46"/>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8" name="Rectangle 47"/>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9" name="Rectangle 48"/>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0" name="Rectangle 4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156093164"/>
      </p:ext>
    </p:extLst>
  </p:cSld>
  <p:clrMap bg1="lt1" tx1="dk1" bg2="lt2" tx2="dk2" accent1="accent1" accent2="accent2" accent3="accent3" accent4="accent4" accent5="accent5" accent6="accent6" hlink="hlink" folHlink="folHlink"/>
  <p:sldLayoutIdLst>
    <p:sldLayoutId id="2147484234" r:id="rId1"/>
    <p:sldLayoutId id="2147484235" r:id="rId2"/>
    <p:sldLayoutId id="2147484236" r:id="rId3"/>
    <p:sldLayoutId id="2147484302" r:id="rId4"/>
    <p:sldLayoutId id="2147484301" r:id="rId5"/>
    <p:sldLayoutId id="2147483760" r:id="rId6"/>
    <p:sldLayoutId id="2147483885" r:id="rId7"/>
    <p:sldLayoutId id="2147484007" r:id="rId8"/>
    <p:sldLayoutId id="2147483762" r:id="rId9"/>
    <p:sldLayoutId id="2147484152" r:id="rId10"/>
    <p:sldLayoutId id="2147484156" r:id="rId11"/>
    <p:sldLayoutId id="2147484238" r:id="rId12"/>
    <p:sldLayoutId id="2147484303" r:id="rId13"/>
    <p:sldLayoutId id="2147484209" r:id="rId14"/>
    <p:sldLayoutId id="2147484304" r:id="rId15"/>
    <p:sldLayoutId id="2147484341" r:id="rId16"/>
    <p:sldLayoutId id="2147484210" r:id="rId17"/>
    <p:sldLayoutId id="2147484305" r:id="rId18"/>
    <p:sldLayoutId id="2147484342" r:id="rId19"/>
    <p:sldLayoutId id="2147484211" r:id="rId20"/>
    <p:sldLayoutId id="2147484306" r:id="rId21"/>
    <p:sldLayoutId id="2147484343" r:id="rId22"/>
    <p:sldLayoutId id="2147484212" r:id="rId23"/>
    <p:sldLayoutId id="2147484307" r:id="rId24"/>
    <p:sldLayoutId id="2147484344" r:id="rId25"/>
    <p:sldLayoutId id="2147484213" r:id="rId26"/>
    <p:sldLayoutId id="2147484308" r:id="rId27"/>
    <p:sldLayoutId id="2147484345" r:id="rId28"/>
    <p:sldLayoutId id="2147484214" r:id="rId29"/>
    <p:sldLayoutId id="2147484309" r:id="rId30"/>
    <p:sldLayoutId id="2147484346" r:id="rId31"/>
    <p:sldLayoutId id="2147484055" r:id="rId32"/>
    <p:sldLayoutId id="2147484310" r:id="rId33"/>
    <p:sldLayoutId id="2147483847" r:id="rId34"/>
    <p:sldLayoutId id="2147484365" r:id="rId35"/>
  </p:sldLayoutIdLst>
  <p:transition>
    <p:fade/>
  </p:transition>
  <p:hf hdr="0" dt="0"/>
  <p:txStyles>
    <p:titleStyle>
      <a:lvl1pPr algn="l" defTabSz="914400" rtl="0" eaLnBrk="1" latinLnBrk="0" hangingPunct="1">
        <a:lnSpc>
          <a:spcPct val="90000"/>
        </a:lnSpc>
        <a:spcBef>
          <a:spcPct val="0"/>
        </a:spcBef>
        <a:buNone/>
        <a:defRPr sz="3600" b="1" i="0" kern="1200">
          <a:solidFill>
            <a:schemeClr val="tx1"/>
          </a:solidFill>
          <a:latin typeface="Segoe UI Semibold" panose="020B0502040204020203" pitchFamily="34" charset="0"/>
          <a:ea typeface="Segoe UI Semibold" panose="020B0502040204020203" pitchFamily="34" charset="0"/>
          <a:cs typeface="Segoe UI Semibold" panose="020B0502040204020203" pitchFamily="34" charset="0"/>
        </a:defRPr>
      </a:lvl1pPr>
    </p:titleStyle>
    <p:bodyStyle>
      <a:lvl1pPr marL="0" indent="0" algn="l" defTabSz="914400" rtl="0" eaLnBrk="1" latinLnBrk="0" hangingPunct="1">
        <a:lnSpc>
          <a:spcPct val="90000"/>
        </a:lnSpc>
        <a:spcBef>
          <a:spcPts val="1000"/>
        </a:spcBef>
        <a:buFont typeface="Arial"/>
        <a:buNone/>
        <a:defRPr sz="2000" b="0" i="0" kern="1200">
          <a:solidFill>
            <a:schemeClr val="tx1"/>
          </a:solidFill>
          <a:latin typeface="Segoe UI Light" charset="0"/>
          <a:ea typeface="Segoe UI Light" charset="0"/>
          <a:cs typeface="Segoe UI Light" charset="0"/>
        </a:defRPr>
      </a:lvl1pPr>
      <a:lvl2pPr marL="685800" indent="-228600" algn="l" defTabSz="914400" rtl="0" eaLnBrk="1" latinLnBrk="0" hangingPunct="1">
        <a:lnSpc>
          <a:spcPct val="90000"/>
        </a:lnSpc>
        <a:spcBef>
          <a:spcPts val="500"/>
        </a:spcBef>
        <a:buFont typeface="Arial"/>
        <a:buChar char="•"/>
        <a:defRPr sz="1800" b="0" i="0" kern="1200">
          <a:solidFill>
            <a:schemeClr val="tx1"/>
          </a:solidFill>
          <a:latin typeface="Segoe UI Light" charset="0"/>
          <a:ea typeface="Segoe UI Light" charset="0"/>
          <a:cs typeface="Segoe UI Light" charset="0"/>
        </a:defRPr>
      </a:lvl2pPr>
      <a:lvl3pPr marL="1143000" indent="-228600" algn="l" defTabSz="914400" rtl="0" eaLnBrk="1" latinLnBrk="0" hangingPunct="1">
        <a:lnSpc>
          <a:spcPct val="90000"/>
        </a:lnSpc>
        <a:spcBef>
          <a:spcPts val="500"/>
        </a:spcBef>
        <a:buFont typeface="Arial"/>
        <a:buChar char="•"/>
        <a:defRPr sz="1600" b="0" i="0" kern="1200">
          <a:solidFill>
            <a:schemeClr val="tx1"/>
          </a:solidFill>
          <a:latin typeface="Segoe UI Light" charset="0"/>
          <a:ea typeface="Segoe UI Light" charset="0"/>
          <a:cs typeface="Segoe UI Light" charset="0"/>
        </a:defRPr>
      </a:lvl3pPr>
      <a:lvl4pPr marL="16002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4pPr>
      <a:lvl5pPr marL="20574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8" name="Title Placeholder 1">
            <a:extLst>
              <a:ext uri="{FF2B5EF4-FFF2-40B4-BE49-F238E27FC236}">
                <a16:creationId xmlns:a16="http://schemas.microsoft.com/office/drawing/2014/main" id="{658DE76C-BE08-874D-89E5-86F2CB5A1662}"/>
              </a:ext>
            </a:extLst>
          </p:cNvPr>
          <p:cNvSpPr>
            <a:spLocks noGrp="1"/>
          </p:cNvSpPr>
          <p:nvPr>
            <p:ph type="title"/>
          </p:nvPr>
        </p:nvSpPr>
        <p:spPr>
          <a:xfrm>
            <a:off x="691200" y="390719"/>
            <a:ext cx="10782000" cy="998344"/>
          </a:xfrm>
          <a:prstGeom prst="rect">
            <a:avLst/>
          </a:prstGeom>
        </p:spPr>
        <p:txBody>
          <a:bodyPr vert="horz" lIns="91440" tIns="45720" rIns="91440" bIns="45720" rtlCol="0" anchor="t">
            <a:noAutofit/>
          </a:bodyPr>
          <a:lstStyle/>
          <a:p>
            <a:r>
              <a:rPr lang="en-US"/>
              <a:t>Click to edit Master title style</a:t>
            </a:r>
          </a:p>
        </p:txBody>
      </p:sp>
      <p:sp>
        <p:nvSpPr>
          <p:cNvPr id="31" name="Text Placeholder 2">
            <a:extLst>
              <a:ext uri="{FF2B5EF4-FFF2-40B4-BE49-F238E27FC236}">
                <a16:creationId xmlns:a16="http://schemas.microsoft.com/office/drawing/2014/main" id="{503EF9A9-1084-A048-BA5E-600BDC189274}"/>
              </a:ext>
            </a:extLst>
          </p:cNvPr>
          <p:cNvSpPr>
            <a:spLocks noGrp="1"/>
          </p:cNvSpPr>
          <p:nvPr>
            <p:ph type="body" idx="1"/>
          </p:nvPr>
        </p:nvSpPr>
        <p:spPr>
          <a:xfrm>
            <a:off x="691200" y="1524000"/>
            <a:ext cx="1078200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2" name="Rectangle 31">
            <a:extLst>
              <a:ext uri="{FF2B5EF4-FFF2-40B4-BE49-F238E27FC236}">
                <a16:creationId xmlns:a16="http://schemas.microsoft.com/office/drawing/2014/main" id="{56ADD8B0-8C25-234B-ADCE-7E0BFFB2AA87}"/>
              </a:ext>
            </a:extLst>
          </p:cNvPr>
          <p:cNvSpPr/>
          <p:nvPr userDrawn="1"/>
        </p:nvSpPr>
        <p:spPr>
          <a:xfrm>
            <a:off x="694944" y="0"/>
            <a:ext cx="10789920" cy="45719"/>
          </a:xfrm>
          <a:prstGeom prst="rect">
            <a:avLst/>
          </a:prstGeom>
          <a:gradFill>
            <a:gsLst>
              <a:gs pos="80000">
                <a:srgbClr val="FF5800"/>
              </a:gs>
              <a:gs pos="0">
                <a:srgbClr val="FFD7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©2021 Avanade Inc. All Rights Reserved. &lt;Confidential&gt;</a:t>
            </a:r>
          </a:p>
        </p:txBody>
      </p:sp>
      <p:pic>
        <p:nvPicPr>
          <p:cNvPr id="27" name="Picture 26"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36"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0" name="Rectangle 29"/>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3" name="Rectangle 32"/>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4" name="Rectangle 33"/>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8" name="Rectangle 37"/>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9" name="Rectangle 38"/>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0" name="Rectangle 39"/>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1" name="Rectangle 40"/>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2" name="Rectangle 41"/>
          <p:cNvSpPr/>
          <p:nvPr userDrawn="1"/>
        </p:nvSpPr>
        <p:spPr>
          <a:xfrm>
            <a:off x="12382950"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3" name="Rectangle 42"/>
          <p:cNvSpPr/>
          <p:nvPr userDrawn="1"/>
        </p:nvSpPr>
        <p:spPr>
          <a:xfrm>
            <a:off x="12382950"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4" name="Rectangle 43"/>
          <p:cNvSpPr/>
          <p:nvPr userDrawn="1"/>
        </p:nvSpPr>
        <p:spPr>
          <a:xfrm>
            <a:off x="12382950"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5" name="Rectangle 44"/>
          <p:cNvSpPr/>
          <p:nvPr userDrawn="1"/>
        </p:nvSpPr>
        <p:spPr>
          <a:xfrm>
            <a:off x="12382950"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6" name="Rectangle 45"/>
          <p:cNvSpPr/>
          <p:nvPr userDrawn="1"/>
        </p:nvSpPr>
        <p:spPr>
          <a:xfrm>
            <a:off x="12382950"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7" name="Rectangle 46"/>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8" name="Rectangle 47"/>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9" name="Rectangle 48"/>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0" name="Rectangle 4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498182568"/>
      </p:ext>
    </p:extLst>
  </p:cSld>
  <p:clrMap bg1="lt1" tx1="dk1" bg2="lt2" tx2="dk2" accent1="accent1" accent2="accent2" accent3="accent3" accent4="accent4" accent5="accent5" accent6="accent6" hlink="hlink" folHlink="folHlink"/>
  <p:sldLayoutIdLst>
    <p:sldLayoutId id="2147484243" r:id="rId1"/>
    <p:sldLayoutId id="2147484244" r:id="rId2"/>
    <p:sldLayoutId id="2147484245" r:id="rId3"/>
    <p:sldLayoutId id="2147484311" r:id="rId4"/>
    <p:sldLayoutId id="2147484312" r:id="rId5"/>
    <p:sldLayoutId id="2147484246" r:id="rId6"/>
    <p:sldLayoutId id="2147484247" r:id="rId7"/>
    <p:sldLayoutId id="2147484248" r:id="rId8"/>
    <p:sldLayoutId id="2147484249" r:id="rId9"/>
    <p:sldLayoutId id="2147484250" r:id="rId10"/>
    <p:sldLayoutId id="2147484251" r:id="rId11"/>
    <p:sldLayoutId id="2147484252" r:id="rId12"/>
    <p:sldLayoutId id="2147484317" r:id="rId13"/>
    <p:sldLayoutId id="2147484253" r:id="rId14"/>
    <p:sldLayoutId id="2147484318" r:id="rId15"/>
    <p:sldLayoutId id="2147484347" r:id="rId16"/>
    <p:sldLayoutId id="2147484254" r:id="rId17"/>
    <p:sldLayoutId id="2147484319" r:id="rId18"/>
    <p:sldLayoutId id="2147484348" r:id="rId19"/>
    <p:sldLayoutId id="2147484255" r:id="rId20"/>
    <p:sldLayoutId id="2147484320" r:id="rId21"/>
    <p:sldLayoutId id="2147484349" r:id="rId22"/>
    <p:sldLayoutId id="2147484256" r:id="rId23"/>
    <p:sldLayoutId id="2147484321" r:id="rId24"/>
    <p:sldLayoutId id="2147484350" r:id="rId25"/>
    <p:sldLayoutId id="2147484257" r:id="rId26"/>
    <p:sldLayoutId id="2147484322" r:id="rId27"/>
    <p:sldLayoutId id="2147484351" r:id="rId28"/>
    <p:sldLayoutId id="2147484258" r:id="rId29"/>
    <p:sldLayoutId id="2147484323" r:id="rId30"/>
    <p:sldLayoutId id="2147484352" r:id="rId31"/>
    <p:sldLayoutId id="2147484259" r:id="rId32"/>
    <p:sldLayoutId id="2147484324" r:id="rId33"/>
    <p:sldLayoutId id="2147484260" r:id="rId34"/>
  </p:sldLayoutIdLst>
  <p:transition>
    <p:fade/>
  </p:transition>
  <p:hf hdr="0" dt="0"/>
  <p:txStyles>
    <p:titleStyle>
      <a:lvl1pPr algn="l" defTabSz="914400" rtl="0" eaLnBrk="1" latinLnBrk="0" hangingPunct="1">
        <a:lnSpc>
          <a:spcPct val="90000"/>
        </a:lnSpc>
        <a:spcBef>
          <a:spcPct val="0"/>
        </a:spcBef>
        <a:buNone/>
        <a:defRPr sz="3600" b="1" i="0" kern="1200">
          <a:solidFill>
            <a:schemeClr val="tx1"/>
          </a:solidFill>
          <a:latin typeface="Segoe UI Semibold" panose="020B0502040204020203" pitchFamily="34" charset="0"/>
          <a:ea typeface="Segoe UI Semibold" panose="020B0502040204020203" pitchFamily="34" charset="0"/>
          <a:cs typeface="Segoe UI Semibold" panose="020B0502040204020203" pitchFamily="34" charset="0"/>
        </a:defRPr>
      </a:lvl1pPr>
    </p:titleStyle>
    <p:bodyStyle>
      <a:lvl1pPr marL="0" indent="0" algn="l" defTabSz="914400" rtl="0" eaLnBrk="1" latinLnBrk="0" hangingPunct="1">
        <a:lnSpc>
          <a:spcPct val="90000"/>
        </a:lnSpc>
        <a:spcBef>
          <a:spcPts val="1000"/>
        </a:spcBef>
        <a:buFont typeface="Arial"/>
        <a:buNone/>
        <a:defRPr sz="2000" b="0" i="0" kern="1200">
          <a:solidFill>
            <a:schemeClr val="tx1"/>
          </a:solidFill>
          <a:latin typeface="Segoe UI Light" charset="0"/>
          <a:ea typeface="Segoe UI Light" charset="0"/>
          <a:cs typeface="Segoe UI Light" charset="0"/>
        </a:defRPr>
      </a:lvl1pPr>
      <a:lvl2pPr marL="685800" indent="-228600" algn="l" defTabSz="914400" rtl="0" eaLnBrk="1" latinLnBrk="0" hangingPunct="1">
        <a:lnSpc>
          <a:spcPct val="90000"/>
        </a:lnSpc>
        <a:spcBef>
          <a:spcPts val="500"/>
        </a:spcBef>
        <a:buFont typeface="Arial"/>
        <a:buChar char="•"/>
        <a:defRPr sz="1800" b="0" i="0" kern="1200">
          <a:solidFill>
            <a:schemeClr val="tx1"/>
          </a:solidFill>
          <a:latin typeface="Segoe UI Light" charset="0"/>
          <a:ea typeface="Segoe UI Light" charset="0"/>
          <a:cs typeface="Segoe UI Light" charset="0"/>
        </a:defRPr>
      </a:lvl2pPr>
      <a:lvl3pPr marL="1143000" indent="-228600" algn="l" defTabSz="914400" rtl="0" eaLnBrk="1" latinLnBrk="0" hangingPunct="1">
        <a:lnSpc>
          <a:spcPct val="90000"/>
        </a:lnSpc>
        <a:spcBef>
          <a:spcPts val="500"/>
        </a:spcBef>
        <a:buFont typeface="Arial"/>
        <a:buChar char="•"/>
        <a:defRPr sz="1600" b="0" i="0" kern="1200">
          <a:solidFill>
            <a:schemeClr val="tx1"/>
          </a:solidFill>
          <a:latin typeface="Segoe UI Light" charset="0"/>
          <a:ea typeface="Segoe UI Light" charset="0"/>
          <a:cs typeface="Segoe UI Light" charset="0"/>
        </a:defRPr>
      </a:lvl3pPr>
      <a:lvl4pPr marL="16002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4pPr>
      <a:lvl5pPr marL="20574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8" name="Title Placeholder 1">
            <a:extLst>
              <a:ext uri="{FF2B5EF4-FFF2-40B4-BE49-F238E27FC236}">
                <a16:creationId xmlns:a16="http://schemas.microsoft.com/office/drawing/2014/main" id="{658DE76C-BE08-874D-89E5-86F2CB5A1662}"/>
              </a:ext>
            </a:extLst>
          </p:cNvPr>
          <p:cNvSpPr>
            <a:spLocks noGrp="1"/>
          </p:cNvSpPr>
          <p:nvPr>
            <p:ph type="title"/>
          </p:nvPr>
        </p:nvSpPr>
        <p:spPr>
          <a:xfrm>
            <a:off x="691200" y="390719"/>
            <a:ext cx="10782000" cy="998344"/>
          </a:xfrm>
          <a:prstGeom prst="rect">
            <a:avLst/>
          </a:prstGeom>
        </p:spPr>
        <p:txBody>
          <a:bodyPr vert="horz" lIns="91440" tIns="45720" rIns="91440" bIns="45720" rtlCol="0" anchor="t">
            <a:noAutofit/>
          </a:bodyPr>
          <a:lstStyle/>
          <a:p>
            <a:r>
              <a:rPr lang="en-US"/>
              <a:t>Click to edit Master title style</a:t>
            </a:r>
          </a:p>
        </p:txBody>
      </p:sp>
      <p:sp>
        <p:nvSpPr>
          <p:cNvPr id="31" name="Text Placeholder 2">
            <a:extLst>
              <a:ext uri="{FF2B5EF4-FFF2-40B4-BE49-F238E27FC236}">
                <a16:creationId xmlns:a16="http://schemas.microsoft.com/office/drawing/2014/main" id="{503EF9A9-1084-A048-BA5E-600BDC189274}"/>
              </a:ext>
            </a:extLst>
          </p:cNvPr>
          <p:cNvSpPr>
            <a:spLocks noGrp="1"/>
          </p:cNvSpPr>
          <p:nvPr>
            <p:ph type="body" idx="1"/>
          </p:nvPr>
        </p:nvSpPr>
        <p:spPr>
          <a:xfrm>
            <a:off x="691200" y="1524000"/>
            <a:ext cx="1078200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2" name="Rectangle 31">
            <a:extLst>
              <a:ext uri="{FF2B5EF4-FFF2-40B4-BE49-F238E27FC236}">
                <a16:creationId xmlns:a16="http://schemas.microsoft.com/office/drawing/2014/main" id="{56ADD8B0-8C25-234B-ADCE-7E0BFFB2AA87}"/>
              </a:ext>
            </a:extLst>
          </p:cNvPr>
          <p:cNvSpPr/>
          <p:nvPr userDrawn="1"/>
        </p:nvSpPr>
        <p:spPr>
          <a:xfrm>
            <a:off x="694944" y="0"/>
            <a:ext cx="10789920" cy="45719"/>
          </a:xfrm>
          <a:prstGeom prst="rect">
            <a:avLst/>
          </a:prstGeom>
          <a:gradFill>
            <a:gsLst>
              <a:gs pos="80000">
                <a:srgbClr val="FF5800"/>
              </a:gs>
              <a:gs pos="0">
                <a:srgbClr val="FFD7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©2021 Avanade Inc. All Rights Reserved. &lt;Restricted&gt;</a:t>
            </a:r>
          </a:p>
        </p:txBody>
      </p:sp>
      <p:pic>
        <p:nvPicPr>
          <p:cNvPr id="27" name="Picture 26"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36"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0" name="Rectangle 29"/>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3" name="Rectangle 32"/>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4" name="Rectangle 33"/>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8" name="Rectangle 37"/>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9" name="Rectangle 38"/>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0" name="Rectangle 39"/>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1" name="Rectangle 40"/>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2" name="Rectangle 41"/>
          <p:cNvSpPr/>
          <p:nvPr userDrawn="1"/>
        </p:nvSpPr>
        <p:spPr>
          <a:xfrm>
            <a:off x="12382950"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3" name="Rectangle 42"/>
          <p:cNvSpPr/>
          <p:nvPr userDrawn="1"/>
        </p:nvSpPr>
        <p:spPr>
          <a:xfrm>
            <a:off x="12382950"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4" name="Rectangle 43"/>
          <p:cNvSpPr/>
          <p:nvPr userDrawn="1"/>
        </p:nvSpPr>
        <p:spPr>
          <a:xfrm>
            <a:off x="12382950"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5" name="Rectangle 44"/>
          <p:cNvSpPr/>
          <p:nvPr userDrawn="1"/>
        </p:nvSpPr>
        <p:spPr>
          <a:xfrm>
            <a:off x="12382950"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6" name="Rectangle 45"/>
          <p:cNvSpPr/>
          <p:nvPr userDrawn="1"/>
        </p:nvSpPr>
        <p:spPr>
          <a:xfrm>
            <a:off x="12382950"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7" name="Rectangle 46"/>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8" name="Rectangle 47"/>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9" name="Rectangle 48"/>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0" name="Rectangle 4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278421584"/>
      </p:ext>
    </p:extLst>
  </p:cSld>
  <p:clrMap bg1="lt1" tx1="dk1" bg2="lt2" tx2="dk2" accent1="accent1" accent2="accent2" accent3="accent3" accent4="accent4" accent5="accent5" accent6="accent6" hlink="hlink" folHlink="folHlink"/>
  <p:sldLayoutIdLst>
    <p:sldLayoutId id="2147484262" r:id="rId1"/>
    <p:sldLayoutId id="2147484263" r:id="rId2"/>
    <p:sldLayoutId id="2147484264" r:id="rId3"/>
    <p:sldLayoutId id="2147484313" r:id="rId4"/>
    <p:sldLayoutId id="2147484314" r:id="rId5"/>
    <p:sldLayoutId id="2147484265" r:id="rId6"/>
    <p:sldLayoutId id="2147484266" r:id="rId7"/>
    <p:sldLayoutId id="2147484267" r:id="rId8"/>
    <p:sldLayoutId id="2147484268" r:id="rId9"/>
    <p:sldLayoutId id="2147484269" r:id="rId10"/>
    <p:sldLayoutId id="2147484270" r:id="rId11"/>
    <p:sldLayoutId id="2147484271" r:id="rId12"/>
    <p:sldLayoutId id="2147484325" r:id="rId13"/>
    <p:sldLayoutId id="2147484272" r:id="rId14"/>
    <p:sldLayoutId id="2147484326" r:id="rId15"/>
    <p:sldLayoutId id="2147484353" r:id="rId16"/>
    <p:sldLayoutId id="2147484273" r:id="rId17"/>
    <p:sldLayoutId id="2147484327" r:id="rId18"/>
    <p:sldLayoutId id="2147484354" r:id="rId19"/>
    <p:sldLayoutId id="2147484274" r:id="rId20"/>
    <p:sldLayoutId id="2147484328" r:id="rId21"/>
    <p:sldLayoutId id="2147484355" r:id="rId22"/>
    <p:sldLayoutId id="2147484275" r:id="rId23"/>
    <p:sldLayoutId id="2147484329" r:id="rId24"/>
    <p:sldLayoutId id="2147484356" r:id="rId25"/>
    <p:sldLayoutId id="2147484276" r:id="rId26"/>
    <p:sldLayoutId id="2147484330" r:id="rId27"/>
    <p:sldLayoutId id="2147484357" r:id="rId28"/>
    <p:sldLayoutId id="2147484277" r:id="rId29"/>
    <p:sldLayoutId id="2147484331" r:id="rId30"/>
    <p:sldLayoutId id="2147484358" r:id="rId31"/>
    <p:sldLayoutId id="2147484278" r:id="rId32"/>
    <p:sldLayoutId id="2147484332" r:id="rId33"/>
    <p:sldLayoutId id="2147484279" r:id="rId34"/>
  </p:sldLayoutIdLst>
  <p:transition>
    <p:fade/>
  </p:transition>
  <p:hf hdr="0" dt="0"/>
  <p:txStyles>
    <p:titleStyle>
      <a:lvl1pPr algn="l" defTabSz="914400" rtl="0" eaLnBrk="1" latinLnBrk="0" hangingPunct="1">
        <a:lnSpc>
          <a:spcPct val="90000"/>
        </a:lnSpc>
        <a:spcBef>
          <a:spcPct val="0"/>
        </a:spcBef>
        <a:buNone/>
        <a:defRPr sz="3600" b="1" i="0" kern="1200">
          <a:solidFill>
            <a:schemeClr val="tx1"/>
          </a:solidFill>
          <a:latin typeface="Segoe UI Semibold" panose="020B0502040204020203" pitchFamily="34" charset="0"/>
          <a:ea typeface="Segoe UI Semibold" panose="020B0502040204020203" pitchFamily="34" charset="0"/>
          <a:cs typeface="Segoe UI Semibold" panose="020B0502040204020203" pitchFamily="34" charset="0"/>
        </a:defRPr>
      </a:lvl1pPr>
    </p:titleStyle>
    <p:bodyStyle>
      <a:lvl1pPr marL="0" indent="0" algn="l" defTabSz="914400" rtl="0" eaLnBrk="1" latinLnBrk="0" hangingPunct="1">
        <a:lnSpc>
          <a:spcPct val="90000"/>
        </a:lnSpc>
        <a:spcBef>
          <a:spcPts val="1000"/>
        </a:spcBef>
        <a:buFont typeface="Arial"/>
        <a:buNone/>
        <a:defRPr sz="2000" b="0" i="0" kern="1200">
          <a:solidFill>
            <a:schemeClr val="tx1"/>
          </a:solidFill>
          <a:latin typeface="Segoe UI Light" charset="0"/>
          <a:ea typeface="Segoe UI Light" charset="0"/>
          <a:cs typeface="Segoe UI Light" charset="0"/>
        </a:defRPr>
      </a:lvl1pPr>
      <a:lvl2pPr marL="685800" indent="-228600" algn="l" defTabSz="914400" rtl="0" eaLnBrk="1" latinLnBrk="0" hangingPunct="1">
        <a:lnSpc>
          <a:spcPct val="90000"/>
        </a:lnSpc>
        <a:spcBef>
          <a:spcPts val="500"/>
        </a:spcBef>
        <a:buFont typeface="Arial"/>
        <a:buChar char="•"/>
        <a:defRPr sz="1800" b="0" i="0" kern="1200">
          <a:solidFill>
            <a:schemeClr val="tx1"/>
          </a:solidFill>
          <a:latin typeface="Segoe UI Light" charset="0"/>
          <a:ea typeface="Segoe UI Light" charset="0"/>
          <a:cs typeface="Segoe UI Light" charset="0"/>
        </a:defRPr>
      </a:lvl2pPr>
      <a:lvl3pPr marL="1143000" indent="-228600" algn="l" defTabSz="914400" rtl="0" eaLnBrk="1" latinLnBrk="0" hangingPunct="1">
        <a:lnSpc>
          <a:spcPct val="90000"/>
        </a:lnSpc>
        <a:spcBef>
          <a:spcPts val="500"/>
        </a:spcBef>
        <a:buFont typeface="Arial"/>
        <a:buChar char="•"/>
        <a:defRPr sz="1600" b="0" i="0" kern="1200">
          <a:solidFill>
            <a:schemeClr val="tx1"/>
          </a:solidFill>
          <a:latin typeface="Segoe UI Light" charset="0"/>
          <a:ea typeface="Segoe UI Light" charset="0"/>
          <a:cs typeface="Segoe UI Light" charset="0"/>
        </a:defRPr>
      </a:lvl3pPr>
      <a:lvl4pPr marL="16002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4pPr>
      <a:lvl5pPr marL="20574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8" name="Title Placeholder 1">
            <a:extLst>
              <a:ext uri="{FF2B5EF4-FFF2-40B4-BE49-F238E27FC236}">
                <a16:creationId xmlns:a16="http://schemas.microsoft.com/office/drawing/2014/main" id="{658DE76C-BE08-874D-89E5-86F2CB5A1662}"/>
              </a:ext>
            </a:extLst>
          </p:cNvPr>
          <p:cNvSpPr>
            <a:spLocks noGrp="1"/>
          </p:cNvSpPr>
          <p:nvPr>
            <p:ph type="title"/>
          </p:nvPr>
        </p:nvSpPr>
        <p:spPr>
          <a:xfrm>
            <a:off x="691200" y="390719"/>
            <a:ext cx="10782000" cy="998344"/>
          </a:xfrm>
          <a:prstGeom prst="rect">
            <a:avLst/>
          </a:prstGeom>
        </p:spPr>
        <p:txBody>
          <a:bodyPr vert="horz" lIns="91440" tIns="45720" rIns="91440" bIns="45720" rtlCol="0" anchor="t">
            <a:noAutofit/>
          </a:bodyPr>
          <a:lstStyle/>
          <a:p>
            <a:r>
              <a:rPr lang="en-US"/>
              <a:t>Click to edit Master title style</a:t>
            </a:r>
          </a:p>
        </p:txBody>
      </p:sp>
      <p:sp>
        <p:nvSpPr>
          <p:cNvPr id="31" name="Text Placeholder 2">
            <a:extLst>
              <a:ext uri="{FF2B5EF4-FFF2-40B4-BE49-F238E27FC236}">
                <a16:creationId xmlns:a16="http://schemas.microsoft.com/office/drawing/2014/main" id="{503EF9A9-1084-A048-BA5E-600BDC189274}"/>
              </a:ext>
            </a:extLst>
          </p:cNvPr>
          <p:cNvSpPr>
            <a:spLocks noGrp="1"/>
          </p:cNvSpPr>
          <p:nvPr>
            <p:ph type="body" idx="1"/>
          </p:nvPr>
        </p:nvSpPr>
        <p:spPr>
          <a:xfrm>
            <a:off x="691200" y="1524000"/>
            <a:ext cx="1078200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2" name="Rectangle 31">
            <a:extLst>
              <a:ext uri="{FF2B5EF4-FFF2-40B4-BE49-F238E27FC236}">
                <a16:creationId xmlns:a16="http://schemas.microsoft.com/office/drawing/2014/main" id="{56ADD8B0-8C25-234B-ADCE-7E0BFFB2AA87}"/>
              </a:ext>
            </a:extLst>
          </p:cNvPr>
          <p:cNvSpPr/>
          <p:nvPr userDrawn="1"/>
        </p:nvSpPr>
        <p:spPr>
          <a:xfrm>
            <a:off x="694944" y="0"/>
            <a:ext cx="10789920" cy="45719"/>
          </a:xfrm>
          <a:prstGeom prst="rect">
            <a:avLst/>
          </a:prstGeom>
          <a:gradFill>
            <a:gsLst>
              <a:gs pos="80000">
                <a:srgbClr val="FF5800"/>
              </a:gs>
              <a:gs pos="0">
                <a:srgbClr val="FFD7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©2021 Avanade Inc. All Rights Reserved.</a:t>
            </a:r>
          </a:p>
        </p:txBody>
      </p:sp>
      <p:pic>
        <p:nvPicPr>
          <p:cNvPr id="27" name="Picture 26"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36"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0" name="Rectangle 29"/>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3" name="Rectangle 32"/>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4" name="Rectangle 33"/>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8" name="Rectangle 37"/>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9" name="Rectangle 38"/>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0" name="Rectangle 39"/>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1" name="Rectangle 40"/>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2" name="Rectangle 41"/>
          <p:cNvSpPr/>
          <p:nvPr userDrawn="1"/>
        </p:nvSpPr>
        <p:spPr>
          <a:xfrm>
            <a:off x="12382950"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3" name="Rectangle 42"/>
          <p:cNvSpPr/>
          <p:nvPr userDrawn="1"/>
        </p:nvSpPr>
        <p:spPr>
          <a:xfrm>
            <a:off x="12382950"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4" name="Rectangle 43"/>
          <p:cNvSpPr/>
          <p:nvPr userDrawn="1"/>
        </p:nvSpPr>
        <p:spPr>
          <a:xfrm>
            <a:off x="12382950"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5" name="Rectangle 44"/>
          <p:cNvSpPr/>
          <p:nvPr userDrawn="1"/>
        </p:nvSpPr>
        <p:spPr>
          <a:xfrm>
            <a:off x="12382950"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6" name="Rectangle 45"/>
          <p:cNvSpPr/>
          <p:nvPr userDrawn="1"/>
        </p:nvSpPr>
        <p:spPr>
          <a:xfrm>
            <a:off x="12382950"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7" name="Rectangle 46"/>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8" name="Rectangle 47"/>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9" name="Rectangle 48"/>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0" name="Rectangle 4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4284046542"/>
      </p:ext>
    </p:extLst>
  </p:cSld>
  <p:clrMap bg1="lt1" tx1="dk1" bg2="lt2" tx2="dk2" accent1="accent1" accent2="accent2" accent3="accent3" accent4="accent4" accent5="accent5" accent6="accent6" hlink="hlink" folHlink="folHlink"/>
  <p:sldLayoutIdLst>
    <p:sldLayoutId id="2147484281" r:id="rId1"/>
    <p:sldLayoutId id="2147484282" r:id="rId2"/>
    <p:sldLayoutId id="2147484283" r:id="rId3"/>
    <p:sldLayoutId id="2147484315" r:id="rId4"/>
    <p:sldLayoutId id="2147484316" r:id="rId5"/>
    <p:sldLayoutId id="2147484284" r:id="rId6"/>
    <p:sldLayoutId id="2147484285" r:id="rId7"/>
    <p:sldLayoutId id="2147484286" r:id="rId8"/>
    <p:sldLayoutId id="2147484287" r:id="rId9"/>
    <p:sldLayoutId id="2147484288" r:id="rId10"/>
    <p:sldLayoutId id="2147484289" r:id="rId11"/>
    <p:sldLayoutId id="2147484290" r:id="rId12"/>
    <p:sldLayoutId id="2147484333" r:id="rId13"/>
    <p:sldLayoutId id="2147484291" r:id="rId14"/>
    <p:sldLayoutId id="2147484334" r:id="rId15"/>
    <p:sldLayoutId id="2147484359" r:id="rId16"/>
    <p:sldLayoutId id="2147484292" r:id="rId17"/>
    <p:sldLayoutId id="2147484335" r:id="rId18"/>
    <p:sldLayoutId id="2147484360" r:id="rId19"/>
    <p:sldLayoutId id="2147484293" r:id="rId20"/>
    <p:sldLayoutId id="2147484336" r:id="rId21"/>
    <p:sldLayoutId id="2147484361" r:id="rId22"/>
    <p:sldLayoutId id="2147484294" r:id="rId23"/>
    <p:sldLayoutId id="2147484337" r:id="rId24"/>
    <p:sldLayoutId id="2147484362" r:id="rId25"/>
    <p:sldLayoutId id="2147484295" r:id="rId26"/>
    <p:sldLayoutId id="2147484338" r:id="rId27"/>
    <p:sldLayoutId id="2147484363" r:id="rId28"/>
    <p:sldLayoutId id="2147484296" r:id="rId29"/>
    <p:sldLayoutId id="2147484339" r:id="rId30"/>
    <p:sldLayoutId id="2147484364" r:id="rId31"/>
    <p:sldLayoutId id="2147484297" r:id="rId32"/>
    <p:sldLayoutId id="2147484340" r:id="rId33"/>
    <p:sldLayoutId id="2147484298" r:id="rId34"/>
  </p:sldLayoutIdLst>
  <p:transition>
    <p:fade/>
  </p:transition>
  <p:hf hdr="0" dt="0"/>
  <p:txStyles>
    <p:titleStyle>
      <a:lvl1pPr algn="l" defTabSz="914400" rtl="0" eaLnBrk="1" latinLnBrk="0" hangingPunct="1">
        <a:lnSpc>
          <a:spcPct val="90000"/>
        </a:lnSpc>
        <a:spcBef>
          <a:spcPct val="0"/>
        </a:spcBef>
        <a:buNone/>
        <a:defRPr sz="3600" b="1" i="0" kern="1200">
          <a:solidFill>
            <a:schemeClr val="tx1"/>
          </a:solidFill>
          <a:latin typeface="Segoe UI Semibold" panose="020B0502040204020203" pitchFamily="34" charset="0"/>
          <a:ea typeface="Segoe UI Semibold" panose="020B0502040204020203" pitchFamily="34" charset="0"/>
          <a:cs typeface="Segoe UI Semibold" panose="020B0502040204020203" pitchFamily="34" charset="0"/>
        </a:defRPr>
      </a:lvl1pPr>
    </p:titleStyle>
    <p:bodyStyle>
      <a:lvl1pPr marL="0" indent="0" algn="l" defTabSz="914400" rtl="0" eaLnBrk="1" latinLnBrk="0" hangingPunct="1">
        <a:lnSpc>
          <a:spcPct val="90000"/>
        </a:lnSpc>
        <a:spcBef>
          <a:spcPts val="1000"/>
        </a:spcBef>
        <a:buFont typeface="Arial"/>
        <a:buNone/>
        <a:defRPr sz="2000" b="0" i="0" kern="1200">
          <a:solidFill>
            <a:schemeClr val="tx1"/>
          </a:solidFill>
          <a:latin typeface="Segoe UI Light" charset="0"/>
          <a:ea typeface="Segoe UI Light" charset="0"/>
          <a:cs typeface="Segoe UI Light" charset="0"/>
        </a:defRPr>
      </a:lvl1pPr>
      <a:lvl2pPr marL="685800" indent="-228600" algn="l" defTabSz="914400" rtl="0" eaLnBrk="1" latinLnBrk="0" hangingPunct="1">
        <a:lnSpc>
          <a:spcPct val="90000"/>
        </a:lnSpc>
        <a:spcBef>
          <a:spcPts val="500"/>
        </a:spcBef>
        <a:buFont typeface="Arial"/>
        <a:buChar char="•"/>
        <a:defRPr sz="1800" b="0" i="0" kern="1200">
          <a:solidFill>
            <a:schemeClr val="tx1"/>
          </a:solidFill>
          <a:latin typeface="Segoe UI Light" charset="0"/>
          <a:ea typeface="Segoe UI Light" charset="0"/>
          <a:cs typeface="Segoe UI Light" charset="0"/>
        </a:defRPr>
      </a:lvl2pPr>
      <a:lvl3pPr marL="1143000" indent="-228600" algn="l" defTabSz="914400" rtl="0" eaLnBrk="1" latinLnBrk="0" hangingPunct="1">
        <a:lnSpc>
          <a:spcPct val="90000"/>
        </a:lnSpc>
        <a:spcBef>
          <a:spcPts val="500"/>
        </a:spcBef>
        <a:buFont typeface="Arial"/>
        <a:buChar char="•"/>
        <a:defRPr sz="1600" b="0" i="0" kern="1200">
          <a:solidFill>
            <a:schemeClr val="tx1"/>
          </a:solidFill>
          <a:latin typeface="Segoe UI Light" charset="0"/>
          <a:ea typeface="Segoe UI Light" charset="0"/>
          <a:cs typeface="Segoe UI Light" charset="0"/>
        </a:defRPr>
      </a:lvl3pPr>
      <a:lvl4pPr marL="16002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4pPr>
      <a:lvl5pPr marL="20574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429248" y="2083305"/>
            <a:ext cx="7333503" cy="2691389"/>
          </a:xfrm>
          <a:prstGeom prst="rect">
            <a:avLst/>
          </a:prstGeom>
        </p:spPr>
      </p:pic>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8" name="Rectangle 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Slide Number Placeholder 3">
            <a:extLst>
              <a:ext uri="{FF2B5EF4-FFF2-40B4-BE49-F238E27FC236}">
                <a16:creationId xmlns:a16="http://schemas.microsoft.com/office/drawing/2014/main" id="{01ACCD4F-2B81-E046-B0D3-9B262BD0F5D9}"/>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
        <p:nvSpPr>
          <p:cNvPr id="23" name="Footer Placeholder 4">
            <a:extLst>
              <a:ext uri="{FF2B5EF4-FFF2-40B4-BE49-F238E27FC236}">
                <a16:creationId xmlns:a16="http://schemas.microsoft.com/office/drawing/2014/main" id="{EA48949D-BBD4-4F47-A04B-EC2A8335237D}"/>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©2021 Avanade Inc. All Rights Reserved.</a:t>
            </a:r>
          </a:p>
        </p:txBody>
      </p:sp>
    </p:spTree>
    <p:extLst>
      <p:ext uri="{BB962C8B-B14F-4D97-AF65-F5344CB8AC3E}">
        <p14:creationId xmlns:p14="http://schemas.microsoft.com/office/powerpoint/2010/main" val="4143515703"/>
      </p:ext>
    </p:extLst>
  </p:cSld>
  <p:clrMap bg1="lt1" tx1="dk1" bg2="lt2" tx2="dk2" accent1="accent1" accent2="accent2" accent3="accent3" accent4="accent4" accent5="accent5" accent6="accent6" hlink="hlink" folHlink="folHlink"/>
  <p:sldLayoutIdLst>
    <p:sldLayoutId id="2147484300" r:id="rId1"/>
  </p:sldLayoutIdLst>
  <p:transition>
    <p:fade/>
  </p:transition>
  <p:hf hdr="0" dt="0"/>
  <p:txStyles>
    <p:titleStyle>
      <a:lvl1pPr algn="l" defTabSz="914400" rtl="0" eaLnBrk="1" latinLnBrk="0" hangingPunct="1">
        <a:lnSpc>
          <a:spcPct val="90000"/>
        </a:lnSpc>
        <a:spcBef>
          <a:spcPct val="0"/>
        </a:spcBef>
        <a:buNone/>
        <a:defRPr sz="3600" b="0" i="0" kern="1200">
          <a:solidFill>
            <a:schemeClr val="tx1"/>
          </a:solidFill>
          <a:latin typeface="Segoe UI Light" charset="0"/>
          <a:ea typeface="Segoe UI Light" charset="0"/>
          <a:cs typeface="Segoe UI Light" charset="0"/>
        </a:defRPr>
      </a:lvl1pPr>
    </p:titleStyle>
    <p:bodyStyle>
      <a:lvl1pPr marL="228600" indent="-228600" algn="l" defTabSz="914400" rtl="0" eaLnBrk="1" latinLnBrk="0" hangingPunct="1">
        <a:lnSpc>
          <a:spcPct val="90000"/>
        </a:lnSpc>
        <a:spcBef>
          <a:spcPts val="1000"/>
        </a:spcBef>
        <a:buFont typeface="Arial"/>
        <a:buChar char="•"/>
        <a:defRPr sz="2000" b="0" i="0" kern="1200">
          <a:solidFill>
            <a:schemeClr val="tx1"/>
          </a:solidFill>
          <a:latin typeface="Segoe UI Light" charset="0"/>
          <a:ea typeface="Segoe UI Light" charset="0"/>
          <a:cs typeface="Segoe UI Light" charset="0"/>
        </a:defRPr>
      </a:lvl1pPr>
      <a:lvl2pPr marL="685800" indent="-228600" algn="l" defTabSz="914400" rtl="0" eaLnBrk="1" latinLnBrk="0" hangingPunct="1">
        <a:lnSpc>
          <a:spcPct val="90000"/>
        </a:lnSpc>
        <a:spcBef>
          <a:spcPts val="500"/>
        </a:spcBef>
        <a:buFont typeface="Arial"/>
        <a:buChar char="•"/>
        <a:defRPr sz="1800" b="0" i="0" kern="1200">
          <a:solidFill>
            <a:schemeClr val="tx1"/>
          </a:solidFill>
          <a:latin typeface="Segoe UI Light" charset="0"/>
          <a:ea typeface="Segoe UI Light" charset="0"/>
          <a:cs typeface="Segoe UI Light" charset="0"/>
        </a:defRPr>
      </a:lvl2pPr>
      <a:lvl3pPr marL="1143000" indent="-228600" algn="l" defTabSz="914400" rtl="0" eaLnBrk="1" latinLnBrk="0" hangingPunct="1">
        <a:lnSpc>
          <a:spcPct val="90000"/>
        </a:lnSpc>
        <a:spcBef>
          <a:spcPts val="500"/>
        </a:spcBef>
        <a:buFont typeface="Arial"/>
        <a:buChar char="•"/>
        <a:defRPr sz="1600" b="0" i="0" kern="1200">
          <a:solidFill>
            <a:schemeClr val="tx1"/>
          </a:solidFill>
          <a:latin typeface="Segoe UI Light" charset="0"/>
          <a:ea typeface="Segoe UI Light" charset="0"/>
          <a:cs typeface="Segoe UI Light" charset="0"/>
        </a:defRPr>
      </a:lvl3pPr>
      <a:lvl4pPr marL="16002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4pPr>
      <a:lvl5pPr marL="20574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5.xml"/></Relationships>
</file>

<file path=ppt/slides/_rels/slide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 Id="rId5" Type="http://schemas.openxmlformats.org/officeDocument/2006/relationships/image" Target="../media/image26.jpeg"/><Relationship Id="rId4" Type="http://schemas.openxmlformats.org/officeDocument/2006/relationships/image" Target="../media/image25.svg"/></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1.xml"/><Relationship Id="rId1" Type="http://schemas.openxmlformats.org/officeDocument/2006/relationships/slideLayout" Target="../slideLayouts/slideLayout3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hyperlink" Target="https://docs.microsoft.com/en-us/visualstudio/test/configure-unit-tests-by-using-a-dot-runsettings-file?view=vs-2019" TargetMode="External"/><Relationship Id="rId2" Type="http://schemas.openxmlformats.org/officeDocument/2006/relationships/notesSlide" Target="../notesSlides/notesSlide16.xml"/><Relationship Id="rId1" Type="http://schemas.openxmlformats.org/officeDocument/2006/relationships/slideLayout" Target="../slideLayouts/slideLayout6.xml"/><Relationship Id="rId4" Type="http://schemas.openxmlformats.org/officeDocument/2006/relationships/image" Target="../media/image42.png"/></Relationships>
</file>

<file path=ppt/slides/_rels/slide2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7.xml"/><Relationship Id="rId1" Type="http://schemas.openxmlformats.org/officeDocument/2006/relationships/slideLayout" Target="../slideLayouts/slideLayout6.xml"/><Relationship Id="rId4" Type="http://schemas.openxmlformats.org/officeDocument/2006/relationships/hyperlink" Target="https://chromedriver.chromium.org/downloads"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xml"/><Relationship Id="rId1" Type="http://schemas.openxmlformats.org/officeDocument/2006/relationships/slideLayout" Target="../slideLayouts/slideLayout8.xml"/><Relationship Id="rId4" Type="http://schemas.openxmlformats.org/officeDocument/2006/relationships/image" Target="../media/image25.svg"/></Relationships>
</file>

<file path=ppt/slides/_rels/slide30.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0.xml"/><Relationship Id="rId1" Type="http://schemas.openxmlformats.org/officeDocument/2006/relationships/slideLayout" Target="../slideLayouts/slideLayout6.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21.xml"/><Relationship Id="rId1" Type="http://schemas.openxmlformats.org/officeDocument/2006/relationships/slideLayout" Target="../slideLayouts/slideLayout35.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32.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22.xml"/><Relationship Id="rId1" Type="http://schemas.openxmlformats.org/officeDocument/2006/relationships/slideLayout" Target="../slideLayouts/slideLayout9.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33.xml.rels><?xml version="1.0" encoding="UTF-8" standalone="yes"?>
<Relationships xmlns="http://schemas.openxmlformats.org/package/2006/relationships"><Relationship Id="rId3" Type="http://schemas.openxmlformats.org/officeDocument/2006/relationships/hyperlink" Target="https://avanade.sharepoint.com/sites/Policies/Policies2/Forms/AllItems.aspx?viewid=112ecbbc%2De87d%2D4d0a%2Dabe9%2Dd51ce6121c2d&amp;id=%2Fsites%2FPolicies%2FPolicies2%2FSecure%20Software%20Development%20Lifecycle" TargetMode="External"/><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24.xml"/><Relationship Id="rId1" Type="http://schemas.openxmlformats.org/officeDocument/2006/relationships/slideLayout" Target="../slideLayouts/slideLayout35.xml"/></Relationships>
</file>

<file path=ppt/slides/_rels/slide3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5.xml"/><Relationship Id="rId1" Type="http://schemas.openxmlformats.org/officeDocument/2006/relationships/slideLayout" Target="../slideLayouts/slideLayout35.xml"/></Relationships>
</file>

<file path=ppt/slides/_rels/slide36.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26.xml"/><Relationship Id="rId1" Type="http://schemas.openxmlformats.org/officeDocument/2006/relationships/slideLayout" Target="../slideLayouts/slideLayout35.xml"/></Relationships>
</file>

<file path=ppt/slides/_rels/slide37.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27.xml"/><Relationship Id="rId1" Type="http://schemas.openxmlformats.org/officeDocument/2006/relationships/slideLayout" Target="../slideLayouts/slideLayout35.xml"/></Relationships>
</file>

<file path=ppt/slides/_rels/slide38.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28.xml"/><Relationship Id="rId1" Type="http://schemas.openxmlformats.org/officeDocument/2006/relationships/slideLayout" Target="../slideLayouts/slideLayout35.xml"/><Relationship Id="rId5" Type="http://schemas.openxmlformats.org/officeDocument/2006/relationships/image" Target="../media/image55.png"/><Relationship Id="rId4" Type="http://schemas.openxmlformats.org/officeDocument/2006/relationships/image" Target="../media/image54.png"/></Relationships>
</file>

<file path=ppt/slides/_rels/slide3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9.xml"/><Relationship Id="rId1" Type="http://schemas.openxmlformats.org/officeDocument/2006/relationships/slideLayout" Target="../slideLayouts/slideLayout35.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0.xml"/><Relationship Id="rId1" Type="http://schemas.openxmlformats.org/officeDocument/2006/relationships/slideLayout" Target="../slideLayouts/slideLayout35.xml"/><Relationship Id="rId4" Type="http://schemas.openxmlformats.org/officeDocument/2006/relationships/image" Target="../media/image59.png"/></Relationships>
</file>

<file path=ppt/slides/_rels/slide41.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31.xml"/><Relationship Id="rId1" Type="http://schemas.openxmlformats.org/officeDocument/2006/relationships/slideLayout" Target="../slideLayouts/slideLayout35.xml"/><Relationship Id="rId4" Type="http://schemas.openxmlformats.org/officeDocument/2006/relationships/image" Target="../media/image61.jpeg"/></Relationships>
</file>

<file path=ppt/slides/_rels/slide42.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32.xml"/><Relationship Id="rId1" Type="http://schemas.openxmlformats.org/officeDocument/2006/relationships/slideLayout" Target="../slideLayouts/slideLayout35.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43.xml.rels><?xml version="1.0" encoding="UTF-8" standalone="yes"?>
<Relationships xmlns="http://schemas.openxmlformats.org/package/2006/relationships"><Relationship Id="rId2" Type="http://schemas.openxmlformats.org/officeDocument/2006/relationships/hyperlink" Target="https://docs.microsoft.com/en-us/learn/modules/capture-application-logs-app-service/3-enable-and-configure-app-service-application-logging-using-the-azure-portal" TargetMode="Externa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0.xml"/></Relationships>
</file>

<file path=ppt/slides/_rels/slide47.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0.xml"/></Relationships>
</file>

<file path=ppt/slides/_rels/slide4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0.xml"/></Relationships>
</file>

<file path=ppt/slides/_rels/slide49.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xml"/><Relationship Id="rId1" Type="http://schemas.openxmlformats.org/officeDocument/2006/relationships/slideLayout" Target="../slideLayouts/slideLayout8.xml"/><Relationship Id="rId4" Type="http://schemas.openxmlformats.org/officeDocument/2006/relationships/image" Target="../media/image25.svg"/></Relationships>
</file>

<file path=ppt/slides/_rels/slide5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0.xml"/></Relationships>
</file>

<file path=ppt/slides/_rels/slide51.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0.xml"/></Relationships>
</file>

<file path=ppt/slides/_rels/slide52.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0.xml"/></Relationships>
</file>

<file path=ppt/slides/_rels/slide53.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33.xml"/><Relationship Id="rId1" Type="http://schemas.openxmlformats.org/officeDocument/2006/relationships/slideLayout" Target="../slideLayouts/slideLayout35.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54.xml.rels><?xml version="1.0" encoding="UTF-8" standalone="yes"?>
<Relationships xmlns="http://schemas.openxmlformats.org/package/2006/relationships"><Relationship Id="rId2" Type="http://schemas.openxmlformats.org/officeDocument/2006/relationships/hyperlink" Target="https://docs.microsoft.com/en-us/learn/modules/capture-application-logs-app-service/5-view-live-application-logging-activity-with-the-log-streaming-service-using-azure-cli" TargetMode="External"/><Relationship Id="rId1" Type="http://schemas.openxmlformats.org/officeDocument/2006/relationships/slideLayout" Target="../slideLayouts/slideLayout10.xml"/></Relationships>
</file>

<file path=ppt/slides/_rels/slide55.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10.xml"/></Relationships>
</file>

<file path=ppt/slides/_rels/slide5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37.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xml"/><Relationship Id="rId1" Type="http://schemas.openxmlformats.org/officeDocument/2006/relationships/slideLayout" Target="../slideLayouts/slideLayout8.xml"/><Relationship Id="rId4" Type="http://schemas.openxmlformats.org/officeDocument/2006/relationships/image" Target="../media/image28.svg"/></Relationships>
</file>

<file path=ppt/slides/_rels/slide60.xml.rels><?xml version="1.0" encoding="UTF-8" standalone="yes"?>
<Relationships xmlns="http://schemas.openxmlformats.org/package/2006/relationships"><Relationship Id="rId3" Type="http://schemas.openxmlformats.org/officeDocument/2006/relationships/hyperlink" Target="https://docs.microsoft.com/en-us/learn/modules/capture-application-logs-app-service/7-retrieve-application-log-files-from-an-application-using-azure-cli-and-kudu" TargetMode="External"/><Relationship Id="rId2" Type="http://schemas.openxmlformats.org/officeDocument/2006/relationships/notesSlide" Target="../notesSlides/notesSlide38.xml"/><Relationship Id="rId1" Type="http://schemas.openxmlformats.org/officeDocument/2006/relationships/slideLayout" Target="../slideLayouts/slideLayout10.xml"/></Relationships>
</file>

<file path=ppt/slides/_rels/slide61.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39.xml"/><Relationship Id="rId1" Type="http://schemas.openxmlformats.org/officeDocument/2006/relationships/slideLayout" Target="../slideLayouts/slideLayout14.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62.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40.xml"/><Relationship Id="rId1" Type="http://schemas.openxmlformats.org/officeDocument/2006/relationships/slideLayout" Target="../slideLayouts/slideLayout8.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63.xml.rels><?xml version="1.0" encoding="UTF-8" standalone="yes"?>
<Relationships xmlns="http://schemas.openxmlformats.org/package/2006/relationships"><Relationship Id="rId8" Type="http://schemas.openxmlformats.org/officeDocument/2006/relationships/diagramData" Target="../diagrams/data11.xml"/><Relationship Id="rId3" Type="http://schemas.openxmlformats.org/officeDocument/2006/relationships/diagramData" Target="../diagrams/data10.xml"/><Relationship Id="rId7" Type="http://schemas.microsoft.com/office/2007/relationships/diagramDrawing" Target="../diagrams/drawing10.xml"/><Relationship Id="rId12" Type="http://schemas.microsoft.com/office/2007/relationships/diagramDrawing" Target="../diagrams/drawing11.xml"/><Relationship Id="rId2" Type="http://schemas.openxmlformats.org/officeDocument/2006/relationships/notesSlide" Target="../notesSlides/notesSlide41.xml"/><Relationship Id="rId1" Type="http://schemas.openxmlformats.org/officeDocument/2006/relationships/slideLayout" Target="../slideLayouts/slideLayout35.xml"/><Relationship Id="rId6" Type="http://schemas.openxmlformats.org/officeDocument/2006/relationships/diagramColors" Target="../diagrams/colors10.xml"/><Relationship Id="rId11" Type="http://schemas.openxmlformats.org/officeDocument/2006/relationships/diagramColors" Target="../diagrams/colors11.xml"/><Relationship Id="rId5" Type="http://schemas.openxmlformats.org/officeDocument/2006/relationships/diagramQuickStyle" Target="../diagrams/quickStyle10.xml"/><Relationship Id="rId10" Type="http://schemas.openxmlformats.org/officeDocument/2006/relationships/diagramQuickStyle" Target="../diagrams/quickStyle11.xml"/><Relationship Id="rId4" Type="http://schemas.openxmlformats.org/officeDocument/2006/relationships/diagramLayout" Target="../diagrams/layout10.xml"/><Relationship Id="rId9" Type="http://schemas.openxmlformats.org/officeDocument/2006/relationships/diagramLayout" Target="../diagrams/layout11.xml"/></Relationships>
</file>

<file path=ppt/slides/_rels/slide64.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42.xml"/><Relationship Id="rId1" Type="http://schemas.openxmlformats.org/officeDocument/2006/relationships/slideLayout" Target="../slideLayouts/slideLayout6.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 Id="rId9" Type="http://schemas.openxmlformats.org/officeDocument/2006/relationships/image" Target="../media/image37.svg"/></Relationships>
</file>

<file path=ppt/slides/_rels/slide65.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notesSlide" Target="../notesSlides/notesSlide43.xml"/><Relationship Id="rId1" Type="http://schemas.openxmlformats.org/officeDocument/2006/relationships/slideLayout" Target="../slideLayouts/slideLayout6.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 Id="rId9" Type="http://schemas.openxmlformats.org/officeDocument/2006/relationships/image" Target="../media/image87.svg"/></Relationships>
</file>

<file path=ppt/slides/_rels/slide66.xml.rels><?xml version="1.0" encoding="UTF-8" standalone="yes"?>
<Relationships xmlns="http://schemas.openxmlformats.org/package/2006/relationships"><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notesSlide" Target="../notesSlides/notesSlide44.xml"/><Relationship Id="rId1" Type="http://schemas.openxmlformats.org/officeDocument/2006/relationships/slideLayout" Target="../slideLayouts/slideLayout6.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s>
</file>

<file path=ppt/slides/_rels/slide67.xml.rels><?xml version="1.0" encoding="UTF-8" standalone="yes"?>
<Relationships xmlns="http://schemas.openxmlformats.org/package/2006/relationships"><Relationship Id="rId3" Type="http://schemas.openxmlformats.org/officeDocument/2006/relationships/diagramLayout" Target="../diagrams/layout15.xml"/><Relationship Id="rId2" Type="http://schemas.openxmlformats.org/officeDocument/2006/relationships/diagramData" Target="../diagrams/data15.xml"/><Relationship Id="rId1" Type="http://schemas.openxmlformats.org/officeDocument/2006/relationships/slideLayout" Target="../slideLayouts/slideLayout35.xml"/><Relationship Id="rId6" Type="http://schemas.microsoft.com/office/2007/relationships/diagramDrawing" Target="../diagrams/drawing15.xml"/><Relationship Id="rId5" Type="http://schemas.openxmlformats.org/officeDocument/2006/relationships/diagramColors" Target="../diagrams/colors15.xml"/><Relationship Id="rId4" Type="http://schemas.openxmlformats.org/officeDocument/2006/relationships/diagramQuickStyle" Target="../diagrams/quickStyle15.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69.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8" Type="http://schemas.openxmlformats.org/officeDocument/2006/relationships/image" Target="../media/image110.png"/><Relationship Id="rId3" Type="http://schemas.openxmlformats.org/officeDocument/2006/relationships/diagramData" Target="../diagrams/data16.xml"/><Relationship Id="rId7" Type="http://schemas.microsoft.com/office/2007/relationships/diagramDrawing" Target="../diagrams/drawing16.xml"/><Relationship Id="rId2" Type="http://schemas.openxmlformats.org/officeDocument/2006/relationships/notesSlide" Target="../notesSlides/notesSlide47.xml"/><Relationship Id="rId1" Type="http://schemas.openxmlformats.org/officeDocument/2006/relationships/slideLayout" Target="../slideLayouts/slideLayout14.xml"/><Relationship Id="rId6" Type="http://schemas.openxmlformats.org/officeDocument/2006/relationships/diagramColors" Target="../diagrams/colors16.xml"/><Relationship Id="rId5" Type="http://schemas.openxmlformats.org/officeDocument/2006/relationships/diagramQuickStyle" Target="../diagrams/quickStyle16.xml"/><Relationship Id="rId4" Type="http://schemas.openxmlformats.org/officeDocument/2006/relationships/diagramLayout" Target="../diagrams/layout16.xml"/></Relationships>
</file>

<file path=ppt/slides/_rels/slide76.xml.rels><?xml version="1.0" encoding="UTF-8" standalone="yes"?>
<Relationships xmlns="http://schemas.openxmlformats.org/package/2006/relationships"><Relationship Id="rId3" Type="http://schemas.openxmlformats.org/officeDocument/2006/relationships/diagramData" Target="../diagrams/data17.xml"/><Relationship Id="rId7" Type="http://schemas.microsoft.com/office/2007/relationships/diagramDrawing" Target="../diagrams/drawing17.xml"/><Relationship Id="rId2" Type="http://schemas.openxmlformats.org/officeDocument/2006/relationships/notesSlide" Target="../notesSlides/notesSlide48.xml"/><Relationship Id="rId1" Type="http://schemas.openxmlformats.org/officeDocument/2006/relationships/slideLayout" Target="../slideLayouts/slideLayout35.xml"/><Relationship Id="rId6" Type="http://schemas.openxmlformats.org/officeDocument/2006/relationships/diagramColors" Target="../diagrams/colors17.xml"/><Relationship Id="rId5" Type="http://schemas.openxmlformats.org/officeDocument/2006/relationships/diagramQuickStyle" Target="../diagrams/quickStyle17.xml"/><Relationship Id="rId4" Type="http://schemas.openxmlformats.org/officeDocument/2006/relationships/diagramLayout" Target="../diagrams/layout17.xml"/></Relationships>
</file>

<file path=ppt/slides/_rels/slide77.xml.rels><?xml version="1.0" encoding="UTF-8" standalone="yes"?>
<Relationships xmlns="http://schemas.openxmlformats.org/package/2006/relationships"><Relationship Id="rId3" Type="http://schemas.openxmlformats.org/officeDocument/2006/relationships/diagramLayout" Target="../diagrams/layout18.xml"/><Relationship Id="rId2" Type="http://schemas.openxmlformats.org/officeDocument/2006/relationships/diagramData" Target="../diagrams/data18.xml"/><Relationship Id="rId1" Type="http://schemas.openxmlformats.org/officeDocument/2006/relationships/slideLayout" Target="../slideLayouts/slideLayout7.xml"/><Relationship Id="rId6" Type="http://schemas.microsoft.com/office/2007/relationships/diagramDrawing" Target="../diagrams/drawing18.xml"/><Relationship Id="rId5" Type="http://schemas.openxmlformats.org/officeDocument/2006/relationships/diagramColors" Target="../diagrams/colors18.xml"/><Relationship Id="rId4" Type="http://schemas.openxmlformats.org/officeDocument/2006/relationships/diagramQuickStyle" Target="../diagrams/quickStyle18.xml"/></Relationships>
</file>

<file path=ppt/slides/_rels/slide78.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5.xml"/><Relationship Id="rId1" Type="http://schemas.openxmlformats.org/officeDocument/2006/relationships/slideLayout" Target="../slideLayouts/slideLayout35.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52.xml"/><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53.xml"/><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8" Type="http://schemas.openxmlformats.org/officeDocument/2006/relationships/diagramColors" Target="../diagrams/colors19.xml"/><Relationship Id="rId3" Type="http://schemas.openxmlformats.org/officeDocument/2006/relationships/hyperlink" Target="https://docs.microsoft.com/en-us/learn/modules/instrument-web-app-code-with-application-insights/3-exercise-install-application-insights-sdk" TargetMode="External"/><Relationship Id="rId7" Type="http://schemas.openxmlformats.org/officeDocument/2006/relationships/diagramQuickStyle" Target="../diagrams/quickStyle19.xml"/><Relationship Id="rId2" Type="http://schemas.openxmlformats.org/officeDocument/2006/relationships/notesSlide" Target="../notesSlides/notesSlide54.xml"/><Relationship Id="rId1" Type="http://schemas.openxmlformats.org/officeDocument/2006/relationships/slideLayout" Target="../slideLayouts/slideLayout9.xml"/><Relationship Id="rId6" Type="http://schemas.openxmlformats.org/officeDocument/2006/relationships/diagramLayout" Target="../diagrams/layout19.xml"/><Relationship Id="rId5" Type="http://schemas.openxmlformats.org/officeDocument/2006/relationships/diagramData" Target="../diagrams/data19.xml"/><Relationship Id="rId4" Type="http://schemas.openxmlformats.org/officeDocument/2006/relationships/hyperlink" Target="https://docs.microsoft.com/en-us/learn/modules/instrument-web-app-code-with-application-insights/5-instrument-the-application" TargetMode="External"/><Relationship Id="rId9" Type="http://schemas.microsoft.com/office/2007/relationships/diagramDrawing" Target="../diagrams/drawing19.xml"/></Relationships>
</file>

<file path=ppt/slides/_rels/slide84.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55.xml"/><Relationship Id="rId1" Type="http://schemas.openxmlformats.org/officeDocument/2006/relationships/slideLayout" Target="../slideLayouts/slideLayout35.xml"/></Relationships>
</file>

<file path=ppt/slides/_rels/slide85.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56.xml"/><Relationship Id="rId1" Type="http://schemas.openxmlformats.org/officeDocument/2006/relationships/slideLayout" Target="../slideLayouts/slideLayout35.xml"/></Relationships>
</file>

<file path=ppt/slides/_rels/slide86.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57.xml"/><Relationship Id="rId1" Type="http://schemas.openxmlformats.org/officeDocument/2006/relationships/slideLayout" Target="../slideLayouts/slideLayout35.xml"/></Relationships>
</file>

<file path=ppt/slides/_rels/slide8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8.xml"/><Relationship Id="rId1" Type="http://schemas.openxmlformats.org/officeDocument/2006/relationships/slideLayout" Target="../slideLayouts/slideLayout35.xml"/><Relationship Id="rId4" Type="http://schemas.openxmlformats.org/officeDocument/2006/relationships/image" Target="../media/image29.jpeg"/></Relationships>
</file>

<file path=ppt/slides/_rels/slide88.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59.xml"/><Relationship Id="rId1" Type="http://schemas.openxmlformats.org/officeDocument/2006/relationships/slideLayout" Target="../slideLayouts/slideLayout35.xml"/><Relationship Id="rId4" Type="http://schemas.openxmlformats.org/officeDocument/2006/relationships/image" Target="../media/image29.jpeg"/></Relationships>
</file>

<file path=ppt/slides/_rels/slide89.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60.xml"/><Relationship Id="rId1" Type="http://schemas.openxmlformats.org/officeDocument/2006/relationships/slideLayout" Target="../slideLayouts/slideLayout35.xml"/><Relationship Id="rId4" Type="http://schemas.openxmlformats.org/officeDocument/2006/relationships/image" Target="../media/image130.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5.xml"/></Relationships>
</file>

<file path=ppt/slides/_rels/slide90.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61.xml"/><Relationship Id="rId1" Type="http://schemas.openxmlformats.org/officeDocument/2006/relationships/slideLayout" Target="../slideLayouts/slideLayout35.xml"/><Relationship Id="rId4" Type="http://schemas.openxmlformats.org/officeDocument/2006/relationships/image" Target="../media/image29.jpeg"/></Relationships>
</file>

<file path=ppt/slides/_rels/slide91.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62.xml"/><Relationship Id="rId1" Type="http://schemas.openxmlformats.org/officeDocument/2006/relationships/slideLayout" Target="../slideLayouts/slideLayout3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EDE8BC1-E33E-3047-BAF4-DDCF9296AD62}"/>
              </a:ext>
            </a:extLst>
          </p:cNvPr>
          <p:cNvSpPr>
            <a:spLocks noGrp="1"/>
          </p:cNvSpPr>
          <p:nvPr>
            <p:ph type="body" sz="quarter" idx="10"/>
          </p:nvPr>
        </p:nvSpPr>
        <p:spPr/>
        <p:txBody>
          <a:bodyPr/>
          <a:lstStyle/>
          <a:p>
            <a:r>
              <a:rPr lang="en-US"/>
              <a:t>Avanade DevOps Practitioner</a:t>
            </a:r>
          </a:p>
        </p:txBody>
      </p:sp>
      <p:sp>
        <p:nvSpPr>
          <p:cNvPr id="3" name="Text Placeholder 2">
            <a:extLst>
              <a:ext uri="{FF2B5EF4-FFF2-40B4-BE49-F238E27FC236}">
                <a16:creationId xmlns:a16="http://schemas.microsoft.com/office/drawing/2014/main" id="{15D534CE-AD25-A743-8C1A-0F56DB508061}"/>
              </a:ext>
            </a:extLst>
          </p:cNvPr>
          <p:cNvSpPr>
            <a:spLocks noGrp="1"/>
          </p:cNvSpPr>
          <p:nvPr>
            <p:ph type="body" sz="quarter" idx="11"/>
          </p:nvPr>
        </p:nvSpPr>
        <p:spPr/>
        <p:txBody>
          <a:bodyPr/>
          <a:lstStyle/>
          <a:p>
            <a:r>
              <a:rPr lang="en-US" dirty="0"/>
              <a:t>Creating fast and continuous feedback</a:t>
            </a:r>
          </a:p>
        </p:txBody>
      </p:sp>
    </p:spTree>
    <p:extLst>
      <p:ext uri="{BB962C8B-B14F-4D97-AF65-F5344CB8AC3E}">
        <p14:creationId xmlns:p14="http://schemas.microsoft.com/office/powerpoint/2010/main" val="1758270140"/>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Continuous Delivery – Typical feedback</a:t>
            </a:r>
            <a:br>
              <a:rPr lang="en-US" dirty="0"/>
            </a:br>
            <a:endParaRPr lang="en-US" sz="1800" dirty="0"/>
          </a:p>
        </p:txBody>
      </p:sp>
      <p:sp>
        <p:nvSpPr>
          <p:cNvPr id="67" name="Rectangle 66"/>
          <p:cNvSpPr/>
          <p:nvPr/>
        </p:nvSpPr>
        <p:spPr>
          <a:xfrm>
            <a:off x="7799896" y="2066779"/>
            <a:ext cx="1728000" cy="3771902"/>
          </a:xfrm>
          <a:prstGeom prst="rect">
            <a:avLst/>
          </a:prstGeom>
          <a:pattFill prst="dkUpDiag">
            <a:fgClr>
              <a:srgbClr val="FFFFFF"/>
            </a:fgClr>
            <a:bgClr>
              <a:schemeClr val="bg1">
                <a:lumMod val="95000"/>
              </a:schemeClr>
            </a:bgClr>
          </a:pattFill>
          <a:ln w="25400" cap="flat" cmpd="sng" algn="ctr">
            <a:noFill/>
            <a:prstDash val="solid"/>
            <a:headEnd type="none" w="med" len="med"/>
            <a:tailEnd type="none" w="med" len="med"/>
          </a:ln>
          <a:effectLst/>
        </p:spPr>
        <p:txBody>
          <a:bodyPr rot="0" spcFirstLastPara="0" vertOverflow="overflow" horzOverflow="overflow" vert="horz" wrap="square" lIns="243742" tIns="194994" rIns="243742" bIns="19499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IN"/>
          </a:p>
        </p:txBody>
      </p:sp>
      <p:sp>
        <p:nvSpPr>
          <p:cNvPr id="63" name="Rectangle 62"/>
          <p:cNvSpPr/>
          <p:nvPr/>
        </p:nvSpPr>
        <p:spPr>
          <a:xfrm>
            <a:off x="4376684" y="2066779"/>
            <a:ext cx="1728000" cy="3772237"/>
          </a:xfrm>
          <a:prstGeom prst="rect">
            <a:avLst/>
          </a:prstGeom>
          <a:pattFill prst="dkUpDiag">
            <a:fgClr>
              <a:srgbClr val="FFFFFF"/>
            </a:fgClr>
            <a:bgClr>
              <a:schemeClr val="bg1">
                <a:lumMod val="95000"/>
              </a:schemeClr>
            </a:bgClr>
          </a:pattFill>
          <a:ln w="25400" cap="flat" cmpd="sng" algn="ctr">
            <a:noFill/>
            <a:prstDash val="solid"/>
            <a:headEnd type="none" w="med" len="med"/>
            <a:tailEnd type="none" w="med" len="med"/>
          </a:ln>
          <a:effectLst/>
        </p:spPr>
        <p:txBody>
          <a:bodyPr rot="0" spcFirstLastPara="0" vertOverflow="overflow" horzOverflow="overflow" vert="horz" wrap="square" lIns="243742" tIns="194994" rIns="243742" bIns="19499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IN"/>
          </a:p>
        </p:txBody>
      </p:sp>
      <p:sp>
        <p:nvSpPr>
          <p:cNvPr id="60" name="Rectangle 59"/>
          <p:cNvSpPr/>
          <p:nvPr/>
        </p:nvSpPr>
        <p:spPr>
          <a:xfrm>
            <a:off x="953472" y="2115935"/>
            <a:ext cx="1728000" cy="3722747"/>
          </a:xfrm>
          <a:prstGeom prst="rect">
            <a:avLst/>
          </a:prstGeom>
          <a:pattFill prst="dkUpDiag">
            <a:fgClr>
              <a:srgbClr val="FFFFFF"/>
            </a:fgClr>
            <a:bgClr>
              <a:schemeClr val="bg1">
                <a:lumMod val="95000"/>
              </a:schemeClr>
            </a:bgClr>
          </a:pattFill>
          <a:ln w="25400" cap="flat" cmpd="sng" algn="ctr">
            <a:noFill/>
            <a:prstDash val="solid"/>
            <a:headEnd type="none" w="med" len="med"/>
            <a:tailEnd type="none" w="med" len="med"/>
          </a:ln>
          <a:effectLst/>
        </p:spPr>
        <p:txBody>
          <a:bodyPr rot="0" spcFirstLastPara="0" vertOverflow="overflow" horzOverflow="overflow" vert="horz" wrap="square" lIns="243742" tIns="194994" rIns="243742" bIns="19499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IN"/>
          </a:p>
        </p:txBody>
      </p:sp>
      <p:sp>
        <p:nvSpPr>
          <p:cNvPr id="73" name="Rectangle 72"/>
          <p:cNvSpPr/>
          <p:nvPr/>
        </p:nvSpPr>
        <p:spPr>
          <a:xfrm>
            <a:off x="2665078" y="1524001"/>
            <a:ext cx="1728000" cy="709711"/>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9pPr>
          </a:lstStyle>
          <a:p>
            <a:pPr algn="ctr"/>
            <a:r>
              <a:rPr lang="en-IN" sz="1400" dirty="0"/>
              <a:t>Version Control /</a:t>
            </a:r>
          </a:p>
          <a:p>
            <a:pPr algn="ctr"/>
            <a:r>
              <a:rPr lang="en-IN" sz="1400" dirty="0"/>
              <a:t>Pull Request</a:t>
            </a:r>
          </a:p>
        </p:txBody>
      </p:sp>
      <p:sp>
        <p:nvSpPr>
          <p:cNvPr id="90" name="Rectangle 89"/>
          <p:cNvSpPr/>
          <p:nvPr/>
        </p:nvSpPr>
        <p:spPr>
          <a:xfrm>
            <a:off x="6088290" y="1524001"/>
            <a:ext cx="1728000" cy="709711"/>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9pPr>
          </a:lstStyle>
          <a:p>
            <a:pPr algn="ctr"/>
            <a:r>
              <a:rPr lang="en-IN" sz="1400"/>
              <a:t>Automated Acceptance Testing</a:t>
            </a:r>
          </a:p>
        </p:txBody>
      </p:sp>
      <p:sp>
        <p:nvSpPr>
          <p:cNvPr id="92" name="Rectangle 91"/>
          <p:cNvSpPr/>
          <p:nvPr/>
        </p:nvSpPr>
        <p:spPr>
          <a:xfrm>
            <a:off x="9511501" y="1524001"/>
            <a:ext cx="1728000" cy="709711"/>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9pPr>
          </a:lstStyle>
          <a:p>
            <a:pPr algn="ctr"/>
            <a:r>
              <a:rPr lang="en-IN" sz="1400"/>
              <a:t>Release</a:t>
            </a:r>
          </a:p>
          <a:p>
            <a:pPr algn="ctr"/>
            <a:r>
              <a:rPr lang="en-IN" sz="1400"/>
              <a:t>(Production)</a:t>
            </a:r>
          </a:p>
        </p:txBody>
      </p:sp>
      <p:grpSp>
        <p:nvGrpSpPr>
          <p:cNvPr id="104" name="Group 103"/>
          <p:cNvGrpSpPr/>
          <p:nvPr/>
        </p:nvGrpSpPr>
        <p:grpSpPr>
          <a:xfrm>
            <a:off x="953472" y="1524001"/>
            <a:ext cx="1728000" cy="4362407"/>
            <a:chOff x="951884" y="1524000"/>
            <a:chExt cx="1728000" cy="4362407"/>
          </a:xfrm>
        </p:grpSpPr>
        <p:sp>
          <p:nvSpPr>
            <p:cNvPr id="107" name="Rectangle 106"/>
            <p:cNvSpPr/>
            <p:nvPr/>
          </p:nvSpPr>
          <p:spPr>
            <a:xfrm>
              <a:off x="951884" y="2115934"/>
              <a:ext cx="1728000" cy="3722747"/>
            </a:xfrm>
            <a:prstGeom prst="rect">
              <a:avLst/>
            </a:prstGeom>
            <a:pattFill prst="dkUpDiag">
              <a:fgClr>
                <a:srgbClr val="FFFFFF"/>
              </a:fgClr>
              <a:bgClr>
                <a:schemeClr val="bg1">
                  <a:lumMod val="95000"/>
                </a:schemeClr>
              </a:bgClr>
            </a:pattFill>
            <a:ln w="25400" cap="flat" cmpd="sng" algn="ctr">
              <a:noFill/>
              <a:prstDash val="solid"/>
              <a:headEnd type="none" w="med" len="med"/>
              <a:tailEnd type="none" w="med" len="med"/>
            </a:ln>
            <a:effectLst/>
          </p:spPr>
          <p:txBody>
            <a:bodyPr rot="0" spcFirstLastPara="0" vertOverflow="overflow" horzOverflow="overflow" vert="horz" wrap="square" lIns="243742" tIns="194994" rIns="243742" bIns="19499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IN"/>
            </a:p>
          </p:txBody>
        </p:sp>
        <p:sp>
          <p:nvSpPr>
            <p:cNvPr id="109" name="Rectangle 108"/>
            <p:cNvSpPr/>
            <p:nvPr/>
          </p:nvSpPr>
          <p:spPr>
            <a:xfrm>
              <a:off x="951884" y="5814407"/>
              <a:ext cx="1728000" cy="72000"/>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gn="ctr"/>
              <a:endParaRPr lang="en-IN" sz="1400"/>
            </a:p>
          </p:txBody>
        </p:sp>
        <p:sp>
          <p:nvSpPr>
            <p:cNvPr id="108" name="Rectangle 107"/>
            <p:cNvSpPr/>
            <p:nvPr/>
          </p:nvSpPr>
          <p:spPr>
            <a:xfrm>
              <a:off x="951884" y="1524000"/>
              <a:ext cx="1728000" cy="709711"/>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gn="ctr"/>
              <a:r>
                <a:rPr lang="en-IN" sz="1400">
                  <a:solidFill>
                    <a:schemeClr val="bg1"/>
                  </a:solidFill>
                </a:rPr>
                <a:t>Developer / </a:t>
              </a:r>
            </a:p>
            <a:p>
              <a:pPr algn="ctr"/>
              <a:r>
                <a:rPr lang="en-IN" sz="1400">
                  <a:solidFill>
                    <a:schemeClr val="bg1"/>
                  </a:solidFill>
                </a:rPr>
                <a:t>Pre-Commit</a:t>
              </a:r>
            </a:p>
          </p:txBody>
        </p:sp>
      </p:grpSp>
      <p:grpSp>
        <p:nvGrpSpPr>
          <p:cNvPr id="110" name="Group 109"/>
          <p:cNvGrpSpPr/>
          <p:nvPr/>
        </p:nvGrpSpPr>
        <p:grpSpPr>
          <a:xfrm>
            <a:off x="4376684" y="1524001"/>
            <a:ext cx="1728000" cy="4362407"/>
            <a:chOff x="4375096" y="1524000"/>
            <a:chExt cx="1728000" cy="4362407"/>
          </a:xfrm>
        </p:grpSpPr>
        <p:sp>
          <p:nvSpPr>
            <p:cNvPr id="111" name="Rectangle 110"/>
            <p:cNvSpPr/>
            <p:nvPr/>
          </p:nvSpPr>
          <p:spPr>
            <a:xfrm>
              <a:off x="4375096" y="2066778"/>
              <a:ext cx="1728000" cy="3772237"/>
            </a:xfrm>
            <a:prstGeom prst="rect">
              <a:avLst/>
            </a:prstGeom>
            <a:pattFill prst="dkUpDiag">
              <a:fgClr>
                <a:srgbClr val="FFFFFF"/>
              </a:fgClr>
              <a:bgClr>
                <a:schemeClr val="bg1">
                  <a:lumMod val="95000"/>
                </a:schemeClr>
              </a:bgClr>
            </a:pattFill>
            <a:ln w="25400" cap="flat" cmpd="sng" algn="ctr">
              <a:noFill/>
              <a:prstDash val="solid"/>
              <a:headEnd type="none" w="med" len="med"/>
              <a:tailEnd type="none" w="med" len="med"/>
            </a:ln>
            <a:effectLst/>
          </p:spPr>
          <p:txBody>
            <a:bodyPr rot="0" spcFirstLastPara="0" vertOverflow="overflow" horzOverflow="overflow" vert="horz" wrap="square" lIns="243742" tIns="194994" rIns="243742" bIns="19499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IN"/>
            </a:p>
          </p:txBody>
        </p:sp>
        <p:sp>
          <p:nvSpPr>
            <p:cNvPr id="112" name="Rectangle 111"/>
            <p:cNvSpPr/>
            <p:nvPr/>
          </p:nvSpPr>
          <p:spPr>
            <a:xfrm>
              <a:off x="4375096" y="1524000"/>
              <a:ext cx="1728000" cy="709711"/>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gn="ctr"/>
              <a:r>
                <a:rPr lang="en-IN" sz="1400">
                  <a:solidFill>
                    <a:schemeClr val="bg1"/>
                  </a:solidFill>
                </a:rPr>
                <a:t>Build and</a:t>
              </a:r>
              <a:br>
                <a:rPr lang="en-IN" sz="1400">
                  <a:solidFill>
                    <a:schemeClr val="bg1"/>
                  </a:solidFill>
                </a:rPr>
              </a:br>
              <a:r>
                <a:rPr lang="en-IN" sz="1400">
                  <a:solidFill>
                    <a:schemeClr val="bg1"/>
                  </a:solidFill>
                </a:rPr>
                <a:t>Unit Testing</a:t>
              </a:r>
            </a:p>
          </p:txBody>
        </p:sp>
        <p:sp>
          <p:nvSpPr>
            <p:cNvPr id="113" name="Rectangle 112"/>
            <p:cNvSpPr/>
            <p:nvPr/>
          </p:nvSpPr>
          <p:spPr>
            <a:xfrm>
              <a:off x="4375096" y="5814407"/>
              <a:ext cx="1728000" cy="72000"/>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gn="ctr"/>
              <a:endParaRPr lang="en-IN" sz="1400"/>
            </a:p>
          </p:txBody>
        </p:sp>
      </p:grpSp>
      <p:grpSp>
        <p:nvGrpSpPr>
          <p:cNvPr id="114" name="Group 113"/>
          <p:cNvGrpSpPr/>
          <p:nvPr/>
        </p:nvGrpSpPr>
        <p:grpSpPr>
          <a:xfrm>
            <a:off x="7799896" y="1524001"/>
            <a:ext cx="1728000" cy="4362407"/>
            <a:chOff x="7798308" y="1524000"/>
            <a:chExt cx="1728000" cy="4362407"/>
          </a:xfrm>
        </p:grpSpPr>
        <p:sp>
          <p:nvSpPr>
            <p:cNvPr id="115" name="Rectangle 114"/>
            <p:cNvSpPr/>
            <p:nvPr/>
          </p:nvSpPr>
          <p:spPr>
            <a:xfrm>
              <a:off x="7798308" y="2066779"/>
              <a:ext cx="1728000" cy="3771902"/>
            </a:xfrm>
            <a:prstGeom prst="rect">
              <a:avLst/>
            </a:prstGeom>
            <a:pattFill prst="dkUpDiag">
              <a:fgClr>
                <a:srgbClr val="FFFFFF"/>
              </a:fgClr>
              <a:bgClr>
                <a:schemeClr val="bg1">
                  <a:lumMod val="95000"/>
                </a:schemeClr>
              </a:bgClr>
            </a:pattFill>
            <a:ln w="25400" cap="flat" cmpd="sng" algn="ctr">
              <a:noFill/>
              <a:prstDash val="solid"/>
              <a:headEnd type="none" w="med" len="med"/>
              <a:tailEnd type="none" w="med" len="med"/>
            </a:ln>
            <a:effectLst/>
          </p:spPr>
          <p:txBody>
            <a:bodyPr rot="0" spcFirstLastPara="0" vertOverflow="overflow" horzOverflow="overflow" vert="horz" wrap="square" lIns="243742" tIns="194994" rIns="243742" bIns="19499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IN"/>
            </a:p>
          </p:txBody>
        </p:sp>
        <p:sp>
          <p:nvSpPr>
            <p:cNvPr id="116" name="Rectangle 115"/>
            <p:cNvSpPr/>
            <p:nvPr/>
          </p:nvSpPr>
          <p:spPr>
            <a:xfrm>
              <a:off x="7798308" y="1524000"/>
              <a:ext cx="1728000" cy="709711"/>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gn="ctr"/>
              <a:r>
                <a:rPr lang="en-IN" sz="1400">
                  <a:solidFill>
                    <a:schemeClr val="bg1"/>
                  </a:solidFill>
                </a:rPr>
                <a:t>User (manual)</a:t>
              </a:r>
              <a:br>
                <a:rPr lang="en-IN" sz="1400">
                  <a:solidFill>
                    <a:schemeClr val="bg1"/>
                  </a:solidFill>
                </a:rPr>
              </a:br>
              <a:r>
                <a:rPr lang="en-IN" sz="1400">
                  <a:solidFill>
                    <a:schemeClr val="bg1"/>
                  </a:solidFill>
                </a:rPr>
                <a:t>Acceptance Testing</a:t>
              </a:r>
            </a:p>
          </p:txBody>
        </p:sp>
        <p:sp>
          <p:nvSpPr>
            <p:cNvPr id="117" name="Rectangle 116"/>
            <p:cNvSpPr/>
            <p:nvPr/>
          </p:nvSpPr>
          <p:spPr>
            <a:xfrm>
              <a:off x="7798308" y="5814407"/>
              <a:ext cx="1728000" cy="72000"/>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gn="ctr"/>
              <a:endParaRPr lang="en-IN" sz="1400"/>
            </a:p>
          </p:txBody>
        </p:sp>
      </p:grpSp>
      <p:sp>
        <p:nvSpPr>
          <p:cNvPr id="45" name="TextBox 44"/>
          <p:cNvSpPr txBox="1"/>
          <p:nvPr/>
        </p:nvSpPr>
        <p:spPr>
          <a:xfrm>
            <a:off x="2130817" y="2866064"/>
            <a:ext cx="857607" cy="221599"/>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nSpc>
                <a:spcPct val="90000"/>
              </a:lnSpc>
              <a:spcBef>
                <a:spcPct val="0"/>
              </a:spcBef>
              <a:spcAft>
                <a:spcPts val="600"/>
              </a:spcAft>
              <a:defRPr/>
            </a:pPr>
            <a:r>
              <a:rPr lang="en-US" sz="1600" kern="0">
                <a:solidFill>
                  <a:srgbClr val="C80000"/>
                </a:solidFill>
              </a:rPr>
              <a:t>Feedback</a:t>
            </a:r>
          </a:p>
        </p:txBody>
      </p:sp>
      <p:sp>
        <p:nvSpPr>
          <p:cNvPr id="48" name="Freeform 5"/>
          <p:cNvSpPr/>
          <p:nvPr/>
        </p:nvSpPr>
        <p:spPr bwMode="auto">
          <a:xfrm>
            <a:off x="1653755" y="4567480"/>
            <a:ext cx="342000" cy="439200"/>
          </a:xfrm>
          <a:custGeom>
            <a:avLst/>
            <a:gdLst>
              <a:gd name="T0" fmla="*/ 176 w 176"/>
              <a:gd name="T1" fmla="*/ 80 h 228"/>
              <a:gd name="T2" fmla="*/ 88 w 176"/>
              <a:gd name="T3" fmla="*/ 228 h 228"/>
              <a:gd name="T4" fmla="*/ 0 w 176"/>
              <a:gd name="T5" fmla="*/ 80 h 228"/>
              <a:gd name="T6" fmla="*/ 88 w 176"/>
              <a:gd name="T7" fmla="*/ 0 h 228"/>
              <a:gd name="T8" fmla="*/ 176 w 176"/>
              <a:gd name="T9" fmla="*/ 80 h 228"/>
            </a:gdLst>
            <a:ahLst/>
            <a:cxnLst>
              <a:cxn ang="0">
                <a:pos x="T0" y="T1"/>
              </a:cxn>
              <a:cxn ang="0">
                <a:pos x="T2" y="T3"/>
              </a:cxn>
              <a:cxn ang="0">
                <a:pos x="T4" y="T5"/>
              </a:cxn>
              <a:cxn ang="0">
                <a:pos x="T6" y="T7"/>
              </a:cxn>
              <a:cxn ang="0">
                <a:pos x="T8" y="T9"/>
              </a:cxn>
            </a:cxnLst>
            <a:rect l="0" t="0" r="r" b="b"/>
            <a:pathLst>
              <a:path w="176" h="228">
                <a:moveTo>
                  <a:pt x="176" y="80"/>
                </a:moveTo>
                <a:cubicBezTo>
                  <a:pt x="176" y="129"/>
                  <a:pt x="88" y="228"/>
                  <a:pt x="88" y="228"/>
                </a:cubicBezTo>
                <a:cubicBezTo>
                  <a:pt x="88" y="228"/>
                  <a:pt x="0" y="129"/>
                  <a:pt x="0" y="80"/>
                </a:cubicBezTo>
                <a:cubicBezTo>
                  <a:pt x="0" y="31"/>
                  <a:pt x="39" y="0"/>
                  <a:pt x="88" y="0"/>
                </a:cubicBezTo>
                <a:cubicBezTo>
                  <a:pt x="137" y="0"/>
                  <a:pt x="176" y="31"/>
                  <a:pt x="176" y="80"/>
                </a:cubicBezTo>
                <a:close/>
              </a:path>
            </a:pathLst>
          </a:custGeom>
          <a:solidFill>
            <a:schemeClr val="bg1">
              <a:lumMod val="85000"/>
            </a:schemeClr>
          </a:solidFill>
          <a:ln>
            <a:solidFill>
              <a:schemeClr val="bg1">
                <a:lumMod val="8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9pPr>
          </a:lstStyle>
          <a:p>
            <a:pPr algn="ctr"/>
            <a:endParaRPr lang="en-US"/>
          </a:p>
        </p:txBody>
      </p:sp>
      <p:sp>
        <p:nvSpPr>
          <p:cNvPr id="49" name="Freeform 5"/>
          <p:cNvSpPr/>
          <p:nvPr/>
        </p:nvSpPr>
        <p:spPr bwMode="auto">
          <a:xfrm>
            <a:off x="3335018" y="2545054"/>
            <a:ext cx="342000" cy="439200"/>
          </a:xfrm>
          <a:custGeom>
            <a:avLst/>
            <a:gdLst>
              <a:gd name="T0" fmla="*/ 176 w 176"/>
              <a:gd name="T1" fmla="*/ 80 h 228"/>
              <a:gd name="T2" fmla="*/ 88 w 176"/>
              <a:gd name="T3" fmla="*/ 228 h 228"/>
              <a:gd name="T4" fmla="*/ 0 w 176"/>
              <a:gd name="T5" fmla="*/ 80 h 228"/>
              <a:gd name="T6" fmla="*/ 88 w 176"/>
              <a:gd name="T7" fmla="*/ 0 h 228"/>
              <a:gd name="T8" fmla="*/ 176 w 176"/>
              <a:gd name="T9" fmla="*/ 80 h 228"/>
            </a:gdLst>
            <a:ahLst/>
            <a:cxnLst>
              <a:cxn ang="0">
                <a:pos x="T0" y="T1"/>
              </a:cxn>
              <a:cxn ang="0">
                <a:pos x="T2" y="T3"/>
              </a:cxn>
              <a:cxn ang="0">
                <a:pos x="T4" y="T5"/>
              </a:cxn>
              <a:cxn ang="0">
                <a:pos x="T6" y="T7"/>
              </a:cxn>
              <a:cxn ang="0">
                <a:pos x="T8" y="T9"/>
              </a:cxn>
            </a:cxnLst>
            <a:rect l="0" t="0" r="r" b="b"/>
            <a:pathLst>
              <a:path w="176" h="228">
                <a:moveTo>
                  <a:pt x="176" y="80"/>
                </a:moveTo>
                <a:cubicBezTo>
                  <a:pt x="176" y="129"/>
                  <a:pt x="88" y="228"/>
                  <a:pt x="88" y="228"/>
                </a:cubicBezTo>
                <a:cubicBezTo>
                  <a:pt x="88" y="228"/>
                  <a:pt x="0" y="129"/>
                  <a:pt x="0" y="80"/>
                </a:cubicBezTo>
                <a:cubicBezTo>
                  <a:pt x="0" y="31"/>
                  <a:pt x="39" y="0"/>
                  <a:pt x="88" y="0"/>
                </a:cubicBezTo>
                <a:cubicBezTo>
                  <a:pt x="137" y="0"/>
                  <a:pt x="176" y="31"/>
                  <a:pt x="176" y="80"/>
                </a:cubicBezTo>
                <a:close/>
              </a:path>
            </a:pathLst>
          </a:cu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9pPr>
          </a:lstStyle>
          <a:p>
            <a:pPr algn="ctr"/>
            <a:endParaRPr lang="en-US"/>
          </a:p>
        </p:txBody>
      </p:sp>
      <p:sp>
        <p:nvSpPr>
          <p:cNvPr id="51" name="Freeform 5"/>
          <p:cNvSpPr/>
          <p:nvPr/>
        </p:nvSpPr>
        <p:spPr bwMode="auto">
          <a:xfrm>
            <a:off x="3335018" y="4567480"/>
            <a:ext cx="342000" cy="439200"/>
          </a:xfrm>
          <a:custGeom>
            <a:avLst/>
            <a:gdLst>
              <a:gd name="T0" fmla="*/ 176 w 176"/>
              <a:gd name="T1" fmla="*/ 80 h 228"/>
              <a:gd name="T2" fmla="*/ 88 w 176"/>
              <a:gd name="T3" fmla="*/ 228 h 228"/>
              <a:gd name="T4" fmla="*/ 0 w 176"/>
              <a:gd name="T5" fmla="*/ 80 h 228"/>
              <a:gd name="T6" fmla="*/ 88 w 176"/>
              <a:gd name="T7" fmla="*/ 0 h 228"/>
              <a:gd name="T8" fmla="*/ 176 w 176"/>
              <a:gd name="T9" fmla="*/ 80 h 228"/>
            </a:gdLst>
            <a:ahLst/>
            <a:cxnLst>
              <a:cxn ang="0">
                <a:pos x="T0" y="T1"/>
              </a:cxn>
              <a:cxn ang="0">
                <a:pos x="T2" y="T3"/>
              </a:cxn>
              <a:cxn ang="0">
                <a:pos x="T4" y="T5"/>
              </a:cxn>
              <a:cxn ang="0">
                <a:pos x="T6" y="T7"/>
              </a:cxn>
              <a:cxn ang="0">
                <a:pos x="T8" y="T9"/>
              </a:cxn>
            </a:cxnLst>
            <a:rect l="0" t="0" r="r" b="b"/>
            <a:pathLst>
              <a:path w="176" h="228">
                <a:moveTo>
                  <a:pt x="176" y="80"/>
                </a:moveTo>
                <a:cubicBezTo>
                  <a:pt x="176" y="129"/>
                  <a:pt x="88" y="228"/>
                  <a:pt x="88" y="228"/>
                </a:cubicBezTo>
                <a:cubicBezTo>
                  <a:pt x="88" y="228"/>
                  <a:pt x="0" y="129"/>
                  <a:pt x="0" y="80"/>
                </a:cubicBezTo>
                <a:cubicBezTo>
                  <a:pt x="0" y="31"/>
                  <a:pt x="39" y="0"/>
                  <a:pt x="88" y="0"/>
                </a:cubicBezTo>
                <a:cubicBezTo>
                  <a:pt x="137" y="0"/>
                  <a:pt x="176" y="31"/>
                  <a:pt x="176" y="80"/>
                </a:cubicBezTo>
                <a:close/>
              </a:path>
            </a:pathLst>
          </a:custGeom>
          <a:solidFill>
            <a:schemeClr val="bg1">
              <a:lumMod val="85000"/>
            </a:schemeClr>
          </a:solidFill>
          <a:ln>
            <a:solidFill>
              <a:schemeClr val="bg1">
                <a:lumMod val="8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9pPr>
          </a:lstStyle>
          <a:p>
            <a:pPr algn="ctr"/>
            <a:endParaRPr lang="en-US"/>
          </a:p>
        </p:txBody>
      </p:sp>
      <p:sp>
        <p:nvSpPr>
          <p:cNvPr id="58" name="Freeform 5"/>
          <p:cNvSpPr/>
          <p:nvPr/>
        </p:nvSpPr>
        <p:spPr bwMode="auto">
          <a:xfrm>
            <a:off x="5069684" y="4567480"/>
            <a:ext cx="342000" cy="439200"/>
          </a:xfrm>
          <a:custGeom>
            <a:avLst/>
            <a:gdLst>
              <a:gd name="T0" fmla="*/ 176 w 176"/>
              <a:gd name="T1" fmla="*/ 80 h 228"/>
              <a:gd name="T2" fmla="*/ 88 w 176"/>
              <a:gd name="T3" fmla="*/ 228 h 228"/>
              <a:gd name="T4" fmla="*/ 0 w 176"/>
              <a:gd name="T5" fmla="*/ 80 h 228"/>
              <a:gd name="T6" fmla="*/ 88 w 176"/>
              <a:gd name="T7" fmla="*/ 0 h 228"/>
              <a:gd name="T8" fmla="*/ 176 w 176"/>
              <a:gd name="T9" fmla="*/ 80 h 228"/>
            </a:gdLst>
            <a:ahLst/>
            <a:cxnLst>
              <a:cxn ang="0">
                <a:pos x="T0" y="T1"/>
              </a:cxn>
              <a:cxn ang="0">
                <a:pos x="T2" y="T3"/>
              </a:cxn>
              <a:cxn ang="0">
                <a:pos x="T4" y="T5"/>
              </a:cxn>
              <a:cxn ang="0">
                <a:pos x="T6" y="T7"/>
              </a:cxn>
              <a:cxn ang="0">
                <a:pos x="T8" y="T9"/>
              </a:cxn>
            </a:cxnLst>
            <a:rect l="0" t="0" r="r" b="b"/>
            <a:pathLst>
              <a:path w="176" h="228">
                <a:moveTo>
                  <a:pt x="176" y="80"/>
                </a:moveTo>
                <a:cubicBezTo>
                  <a:pt x="176" y="129"/>
                  <a:pt x="88" y="228"/>
                  <a:pt x="88" y="228"/>
                </a:cubicBezTo>
                <a:cubicBezTo>
                  <a:pt x="88" y="228"/>
                  <a:pt x="0" y="129"/>
                  <a:pt x="0" y="80"/>
                </a:cubicBezTo>
                <a:cubicBezTo>
                  <a:pt x="0" y="31"/>
                  <a:pt x="39" y="0"/>
                  <a:pt x="88" y="0"/>
                </a:cubicBezTo>
                <a:cubicBezTo>
                  <a:pt x="137" y="0"/>
                  <a:pt x="176" y="31"/>
                  <a:pt x="176" y="80"/>
                </a:cubicBezTo>
                <a:close/>
              </a:path>
            </a:pathLst>
          </a:custGeom>
          <a:solidFill>
            <a:schemeClr val="bg1">
              <a:lumMod val="85000"/>
            </a:schemeClr>
          </a:solidFill>
          <a:ln>
            <a:solidFill>
              <a:schemeClr val="bg1">
                <a:lumMod val="8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9pPr>
          </a:lstStyle>
          <a:p>
            <a:pPr algn="ctr"/>
            <a:endParaRPr lang="en-US"/>
          </a:p>
        </p:txBody>
      </p:sp>
      <p:cxnSp>
        <p:nvCxnSpPr>
          <p:cNvPr id="65" name="Straight Arrow Connector 64"/>
          <p:cNvCxnSpPr/>
          <p:nvPr/>
        </p:nvCxnSpPr>
        <p:spPr>
          <a:xfrm flipH="1">
            <a:off x="1862649" y="3183948"/>
            <a:ext cx="3285615" cy="0"/>
          </a:xfrm>
          <a:prstGeom prst="straightConnector1">
            <a:avLst/>
          </a:prstGeom>
          <a:noFill/>
          <a:ln w="38100" cap="flat" cmpd="sng" algn="ctr">
            <a:solidFill>
              <a:srgbClr val="C80000"/>
            </a:solidFill>
            <a:prstDash val="sysDash"/>
            <a:headEnd type="none" w="med" len="med"/>
            <a:tailEnd type="triangle" w="med" len="med"/>
          </a:ln>
          <a:effectLst/>
        </p:spPr>
      </p:cxnSp>
      <p:cxnSp>
        <p:nvCxnSpPr>
          <p:cNvPr id="68" name="Straight Arrow Connector 67"/>
          <p:cNvCxnSpPr/>
          <p:nvPr/>
        </p:nvCxnSpPr>
        <p:spPr>
          <a:xfrm flipH="1">
            <a:off x="1861447" y="4109827"/>
            <a:ext cx="4874316" cy="0"/>
          </a:xfrm>
          <a:prstGeom prst="straightConnector1">
            <a:avLst/>
          </a:prstGeom>
          <a:noFill/>
          <a:ln w="38100" cap="flat" cmpd="sng" algn="ctr">
            <a:solidFill>
              <a:srgbClr val="FF5800"/>
            </a:solidFill>
            <a:prstDash val="sysDash"/>
            <a:headEnd type="triangle" w="med" len="med"/>
            <a:tailEnd type="triangle" w="med" len="med"/>
          </a:ln>
          <a:effectLst/>
        </p:spPr>
      </p:cxnSp>
      <p:cxnSp>
        <p:nvCxnSpPr>
          <p:cNvPr id="71" name="Straight Arrow Connector 70"/>
          <p:cNvCxnSpPr/>
          <p:nvPr/>
        </p:nvCxnSpPr>
        <p:spPr>
          <a:xfrm flipH="1">
            <a:off x="1861448" y="4353500"/>
            <a:ext cx="4966391" cy="0"/>
          </a:xfrm>
          <a:prstGeom prst="straightConnector1">
            <a:avLst/>
          </a:prstGeom>
          <a:noFill/>
          <a:ln w="38100" cap="flat" cmpd="sng" algn="ctr">
            <a:solidFill>
              <a:srgbClr val="C80000"/>
            </a:solidFill>
            <a:prstDash val="sysDash"/>
            <a:headEnd type="none" w="med" len="med"/>
            <a:tailEnd type="triangle" w="med" len="med"/>
          </a:ln>
          <a:effectLst/>
        </p:spPr>
      </p:cxnSp>
      <p:grpSp>
        <p:nvGrpSpPr>
          <p:cNvPr id="9" name="Group 8"/>
          <p:cNvGrpSpPr/>
          <p:nvPr/>
        </p:nvGrpSpPr>
        <p:grpSpPr>
          <a:xfrm>
            <a:off x="5069684" y="2746960"/>
            <a:ext cx="342000" cy="439200"/>
            <a:chOff x="5585037" y="2724190"/>
            <a:chExt cx="342000" cy="439200"/>
          </a:xfrm>
        </p:grpSpPr>
        <p:sp>
          <p:nvSpPr>
            <p:cNvPr id="74" name="Freeform 5"/>
            <p:cNvSpPr/>
            <p:nvPr/>
          </p:nvSpPr>
          <p:spPr bwMode="auto">
            <a:xfrm>
              <a:off x="5585037" y="2724190"/>
              <a:ext cx="342000" cy="439200"/>
            </a:xfrm>
            <a:custGeom>
              <a:avLst/>
              <a:gdLst>
                <a:gd name="T0" fmla="*/ 176 w 176"/>
                <a:gd name="T1" fmla="*/ 80 h 228"/>
                <a:gd name="T2" fmla="*/ 88 w 176"/>
                <a:gd name="T3" fmla="*/ 228 h 228"/>
                <a:gd name="T4" fmla="*/ 0 w 176"/>
                <a:gd name="T5" fmla="*/ 80 h 228"/>
                <a:gd name="T6" fmla="*/ 88 w 176"/>
                <a:gd name="T7" fmla="*/ 0 h 228"/>
                <a:gd name="T8" fmla="*/ 176 w 176"/>
                <a:gd name="T9" fmla="*/ 80 h 228"/>
              </a:gdLst>
              <a:ahLst/>
              <a:cxnLst>
                <a:cxn ang="0">
                  <a:pos x="T0" y="T1"/>
                </a:cxn>
                <a:cxn ang="0">
                  <a:pos x="T2" y="T3"/>
                </a:cxn>
                <a:cxn ang="0">
                  <a:pos x="T4" y="T5"/>
                </a:cxn>
                <a:cxn ang="0">
                  <a:pos x="T6" y="T7"/>
                </a:cxn>
                <a:cxn ang="0">
                  <a:pos x="T8" y="T9"/>
                </a:cxn>
              </a:cxnLst>
              <a:rect l="0" t="0" r="r" b="b"/>
              <a:pathLst>
                <a:path w="176" h="228">
                  <a:moveTo>
                    <a:pt x="176" y="80"/>
                  </a:moveTo>
                  <a:cubicBezTo>
                    <a:pt x="176" y="129"/>
                    <a:pt x="88" y="228"/>
                    <a:pt x="88" y="228"/>
                  </a:cubicBezTo>
                  <a:cubicBezTo>
                    <a:pt x="88" y="228"/>
                    <a:pt x="0" y="129"/>
                    <a:pt x="0" y="80"/>
                  </a:cubicBezTo>
                  <a:cubicBezTo>
                    <a:pt x="0" y="31"/>
                    <a:pt x="39" y="0"/>
                    <a:pt x="88" y="0"/>
                  </a:cubicBezTo>
                  <a:cubicBezTo>
                    <a:pt x="137" y="0"/>
                    <a:pt x="176" y="31"/>
                    <a:pt x="176" y="80"/>
                  </a:cubicBezTo>
                  <a:close/>
                </a:path>
              </a:pathLst>
            </a:cu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gn="ctr"/>
              <a:endParaRPr lang="en-US" sz="1600">
                <a:solidFill>
                  <a:schemeClr val="lt1"/>
                </a:solidFill>
              </a:endParaRPr>
            </a:p>
          </p:txBody>
        </p:sp>
        <p:grpSp>
          <p:nvGrpSpPr>
            <p:cNvPr id="75" name="Group 360"/>
            <p:cNvGrpSpPr>
              <a:grpSpLocks noChangeAspect="1"/>
            </p:cNvGrpSpPr>
            <p:nvPr/>
          </p:nvGrpSpPr>
          <p:grpSpPr>
            <a:xfrm flipH="1">
              <a:off x="5738686" y="2795565"/>
              <a:ext cx="34703" cy="252000"/>
              <a:chOff x="-1094" y="874"/>
              <a:chExt cx="130" cy="944"/>
            </a:xfrm>
            <a:solidFill>
              <a:srgbClr val="FFFFFF"/>
            </a:solidFill>
          </p:grpSpPr>
          <p:sp>
            <p:nvSpPr>
              <p:cNvPr id="76" name="Freeform 361"/>
              <p:cNvSpPr/>
              <p:nvPr/>
            </p:nvSpPr>
            <p:spPr bwMode="auto">
              <a:xfrm>
                <a:off x="-1094" y="874"/>
                <a:ext cx="130" cy="720"/>
              </a:xfrm>
              <a:custGeom>
                <a:avLst/>
                <a:gdLst>
                  <a:gd name="T0" fmla="*/ 0 w 130"/>
                  <a:gd name="T1" fmla="*/ 0 h 720"/>
                  <a:gd name="T2" fmla="*/ 130 w 130"/>
                  <a:gd name="T3" fmla="*/ 0 h 720"/>
                  <a:gd name="T4" fmla="*/ 130 w 130"/>
                  <a:gd name="T5" fmla="*/ 311 h 720"/>
                  <a:gd name="T6" fmla="*/ 99 w 130"/>
                  <a:gd name="T7" fmla="*/ 720 h 720"/>
                  <a:gd name="T8" fmla="*/ 33 w 130"/>
                  <a:gd name="T9" fmla="*/ 720 h 720"/>
                  <a:gd name="T10" fmla="*/ 0 w 130"/>
                  <a:gd name="T11" fmla="*/ 311 h 720"/>
                  <a:gd name="T12" fmla="*/ 0 w 130"/>
                  <a:gd name="T13" fmla="*/ 0 h 720"/>
                </a:gdLst>
                <a:ahLst/>
                <a:cxnLst>
                  <a:cxn ang="0">
                    <a:pos x="T0" y="T1"/>
                  </a:cxn>
                  <a:cxn ang="0">
                    <a:pos x="T2" y="T3"/>
                  </a:cxn>
                  <a:cxn ang="0">
                    <a:pos x="T4" y="T5"/>
                  </a:cxn>
                  <a:cxn ang="0">
                    <a:pos x="T6" y="T7"/>
                  </a:cxn>
                  <a:cxn ang="0">
                    <a:pos x="T8" y="T9"/>
                  </a:cxn>
                  <a:cxn ang="0">
                    <a:pos x="T10" y="T11"/>
                  </a:cxn>
                  <a:cxn ang="0">
                    <a:pos x="T12" y="T13"/>
                  </a:cxn>
                </a:cxnLst>
                <a:rect l="0" t="0" r="r" b="b"/>
                <a:pathLst>
                  <a:path w="130" h="720">
                    <a:moveTo>
                      <a:pt x="0" y="0"/>
                    </a:moveTo>
                    <a:lnTo>
                      <a:pt x="130" y="0"/>
                    </a:lnTo>
                    <a:lnTo>
                      <a:pt x="130" y="311"/>
                    </a:lnTo>
                    <a:lnTo>
                      <a:pt x="99" y="720"/>
                    </a:lnTo>
                    <a:lnTo>
                      <a:pt x="33" y="720"/>
                    </a:lnTo>
                    <a:lnTo>
                      <a:pt x="0" y="311"/>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defTabSz="914363">
                  <a:spcBef>
                    <a:spcPct val="0"/>
                  </a:spcBef>
                  <a:spcAft>
                    <a:spcPct val="0"/>
                  </a:spcAft>
                  <a:defRPr/>
                </a:pPr>
                <a:endParaRPr lang="en-US" kern="0">
                  <a:solidFill>
                    <a:srgbClr val="FFFFFF"/>
                  </a:solidFill>
                </a:endParaRPr>
              </a:p>
            </p:txBody>
          </p:sp>
          <p:sp>
            <p:nvSpPr>
              <p:cNvPr id="77" name="Rectangle 362"/>
              <p:cNvSpPr>
                <a:spLocks noChangeArrowheads="1"/>
              </p:cNvSpPr>
              <p:nvPr/>
            </p:nvSpPr>
            <p:spPr bwMode="auto">
              <a:xfrm>
                <a:off x="-1094" y="1684"/>
                <a:ext cx="127" cy="13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defTabSz="914363">
                  <a:spcBef>
                    <a:spcPct val="0"/>
                  </a:spcBef>
                  <a:spcAft>
                    <a:spcPct val="0"/>
                  </a:spcAft>
                  <a:defRPr/>
                </a:pPr>
                <a:endParaRPr lang="en-US" kern="0">
                  <a:solidFill>
                    <a:srgbClr val="FFFFFF"/>
                  </a:solidFill>
                </a:endParaRPr>
              </a:p>
            </p:txBody>
          </p:sp>
        </p:grpSp>
      </p:grpSp>
      <p:cxnSp>
        <p:nvCxnSpPr>
          <p:cNvPr id="83" name="Straight Arrow Connector 82"/>
          <p:cNvCxnSpPr/>
          <p:nvPr/>
        </p:nvCxnSpPr>
        <p:spPr>
          <a:xfrm flipH="1">
            <a:off x="1861447" y="5263742"/>
            <a:ext cx="4874400" cy="0"/>
          </a:xfrm>
          <a:prstGeom prst="straightConnector1">
            <a:avLst/>
          </a:prstGeom>
          <a:noFill/>
          <a:ln w="38100" cap="flat" cmpd="sng" algn="ctr">
            <a:solidFill>
              <a:srgbClr val="FF5800"/>
            </a:solidFill>
            <a:prstDash val="sysDash"/>
            <a:headEnd type="triangle" w="med" len="med"/>
            <a:tailEnd type="triangle" w="med" len="med"/>
          </a:ln>
          <a:effectLst/>
        </p:spPr>
      </p:cxnSp>
      <p:cxnSp>
        <p:nvCxnSpPr>
          <p:cNvPr id="84" name="Straight Arrow Connector 83"/>
          <p:cNvCxnSpPr/>
          <p:nvPr/>
        </p:nvCxnSpPr>
        <p:spPr>
          <a:xfrm flipH="1">
            <a:off x="1861448" y="5489141"/>
            <a:ext cx="6566590" cy="0"/>
          </a:xfrm>
          <a:prstGeom prst="straightConnector1">
            <a:avLst/>
          </a:prstGeom>
          <a:noFill/>
          <a:ln w="38100" cap="flat" cmpd="sng" algn="ctr">
            <a:solidFill>
              <a:srgbClr val="FF5800"/>
            </a:solidFill>
            <a:prstDash val="sysDash"/>
            <a:headEnd type="triangle" w="med" len="med"/>
            <a:tailEnd type="triangle" w="med" len="med"/>
          </a:ln>
          <a:effectLst/>
        </p:spPr>
      </p:cxnSp>
      <p:cxnSp>
        <p:nvCxnSpPr>
          <p:cNvPr id="85" name="Straight Arrow Connector 84"/>
          <p:cNvCxnSpPr/>
          <p:nvPr/>
        </p:nvCxnSpPr>
        <p:spPr>
          <a:xfrm flipV="1">
            <a:off x="1896366" y="4782561"/>
            <a:ext cx="1378892" cy="9041"/>
          </a:xfrm>
          <a:prstGeom prst="straightConnector1">
            <a:avLst/>
          </a:prstGeom>
          <a:noFill/>
          <a:ln w="38100" cap="flat" cmpd="sng" algn="ctr">
            <a:solidFill>
              <a:schemeClr val="bg1">
                <a:lumMod val="85000"/>
              </a:schemeClr>
            </a:solidFill>
            <a:prstDash val="solid"/>
            <a:headEnd type="none"/>
            <a:tailEnd type="triangle"/>
          </a:ln>
          <a:effectLst/>
        </p:spPr>
      </p:cxnSp>
      <p:cxnSp>
        <p:nvCxnSpPr>
          <p:cNvPr id="86" name="Straight Arrow Connector 85"/>
          <p:cNvCxnSpPr/>
          <p:nvPr/>
        </p:nvCxnSpPr>
        <p:spPr>
          <a:xfrm flipV="1">
            <a:off x="3608494" y="4787081"/>
            <a:ext cx="1439425" cy="1"/>
          </a:xfrm>
          <a:prstGeom prst="straightConnector1">
            <a:avLst/>
          </a:prstGeom>
          <a:noFill/>
          <a:ln w="38100" cap="flat" cmpd="sng" algn="ctr">
            <a:solidFill>
              <a:schemeClr val="bg1">
                <a:lumMod val="85000"/>
              </a:schemeClr>
            </a:solidFill>
            <a:prstDash val="solid"/>
            <a:headEnd type="none"/>
            <a:tailEnd type="triangle"/>
          </a:ln>
          <a:effectLst/>
        </p:spPr>
      </p:cxnSp>
      <p:sp>
        <p:nvSpPr>
          <p:cNvPr id="87" name="Freeform 5"/>
          <p:cNvSpPr/>
          <p:nvPr/>
        </p:nvSpPr>
        <p:spPr bwMode="auto">
          <a:xfrm>
            <a:off x="6781290" y="4977029"/>
            <a:ext cx="342000" cy="439200"/>
          </a:xfrm>
          <a:custGeom>
            <a:avLst/>
            <a:gdLst>
              <a:gd name="T0" fmla="*/ 176 w 176"/>
              <a:gd name="T1" fmla="*/ 80 h 228"/>
              <a:gd name="T2" fmla="*/ 88 w 176"/>
              <a:gd name="T3" fmla="*/ 228 h 228"/>
              <a:gd name="T4" fmla="*/ 0 w 176"/>
              <a:gd name="T5" fmla="*/ 80 h 228"/>
              <a:gd name="T6" fmla="*/ 88 w 176"/>
              <a:gd name="T7" fmla="*/ 0 h 228"/>
              <a:gd name="T8" fmla="*/ 176 w 176"/>
              <a:gd name="T9" fmla="*/ 80 h 228"/>
            </a:gdLst>
            <a:ahLst/>
            <a:cxnLst>
              <a:cxn ang="0">
                <a:pos x="T0" y="T1"/>
              </a:cxn>
              <a:cxn ang="0">
                <a:pos x="T2" y="T3"/>
              </a:cxn>
              <a:cxn ang="0">
                <a:pos x="T4" y="T5"/>
              </a:cxn>
              <a:cxn ang="0">
                <a:pos x="T6" y="T7"/>
              </a:cxn>
              <a:cxn ang="0">
                <a:pos x="T8" y="T9"/>
              </a:cxn>
            </a:cxnLst>
            <a:rect l="0" t="0" r="r" b="b"/>
            <a:pathLst>
              <a:path w="176" h="228">
                <a:moveTo>
                  <a:pt x="176" y="80"/>
                </a:moveTo>
                <a:cubicBezTo>
                  <a:pt x="176" y="129"/>
                  <a:pt x="88" y="228"/>
                  <a:pt x="88" y="228"/>
                </a:cubicBezTo>
                <a:cubicBezTo>
                  <a:pt x="88" y="228"/>
                  <a:pt x="0" y="129"/>
                  <a:pt x="0" y="80"/>
                </a:cubicBezTo>
                <a:cubicBezTo>
                  <a:pt x="0" y="31"/>
                  <a:pt x="39" y="0"/>
                  <a:pt x="88" y="0"/>
                </a:cubicBezTo>
                <a:cubicBezTo>
                  <a:pt x="137" y="0"/>
                  <a:pt x="176" y="31"/>
                  <a:pt x="176" y="80"/>
                </a:cubicBezTo>
                <a:close/>
              </a:path>
            </a:pathLst>
          </a:cu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9pPr>
          </a:lstStyle>
          <a:p>
            <a:pPr algn="ctr"/>
            <a:endParaRPr lang="en-US"/>
          </a:p>
        </p:txBody>
      </p:sp>
      <p:sp>
        <p:nvSpPr>
          <p:cNvPr id="88" name="Freeform 5"/>
          <p:cNvSpPr/>
          <p:nvPr/>
        </p:nvSpPr>
        <p:spPr bwMode="auto">
          <a:xfrm>
            <a:off x="8492896" y="5269541"/>
            <a:ext cx="342000" cy="439200"/>
          </a:xfrm>
          <a:custGeom>
            <a:avLst/>
            <a:gdLst>
              <a:gd name="T0" fmla="*/ 176 w 176"/>
              <a:gd name="T1" fmla="*/ 80 h 228"/>
              <a:gd name="T2" fmla="*/ 88 w 176"/>
              <a:gd name="T3" fmla="*/ 228 h 228"/>
              <a:gd name="T4" fmla="*/ 0 w 176"/>
              <a:gd name="T5" fmla="*/ 80 h 228"/>
              <a:gd name="T6" fmla="*/ 88 w 176"/>
              <a:gd name="T7" fmla="*/ 0 h 228"/>
              <a:gd name="T8" fmla="*/ 176 w 176"/>
              <a:gd name="T9" fmla="*/ 80 h 228"/>
            </a:gdLst>
            <a:ahLst/>
            <a:cxnLst>
              <a:cxn ang="0">
                <a:pos x="T0" y="T1"/>
              </a:cxn>
              <a:cxn ang="0">
                <a:pos x="T2" y="T3"/>
              </a:cxn>
              <a:cxn ang="0">
                <a:pos x="T4" y="T5"/>
              </a:cxn>
              <a:cxn ang="0">
                <a:pos x="T6" y="T7"/>
              </a:cxn>
              <a:cxn ang="0">
                <a:pos x="T8" y="T9"/>
              </a:cxn>
            </a:cxnLst>
            <a:rect l="0" t="0" r="r" b="b"/>
            <a:pathLst>
              <a:path w="176" h="228">
                <a:moveTo>
                  <a:pt x="176" y="80"/>
                </a:moveTo>
                <a:cubicBezTo>
                  <a:pt x="176" y="129"/>
                  <a:pt x="88" y="228"/>
                  <a:pt x="88" y="228"/>
                </a:cubicBezTo>
                <a:cubicBezTo>
                  <a:pt x="88" y="228"/>
                  <a:pt x="0" y="129"/>
                  <a:pt x="0" y="80"/>
                </a:cubicBezTo>
                <a:cubicBezTo>
                  <a:pt x="0" y="31"/>
                  <a:pt x="39" y="0"/>
                  <a:pt x="88" y="0"/>
                </a:cubicBezTo>
                <a:cubicBezTo>
                  <a:pt x="137" y="0"/>
                  <a:pt x="176" y="31"/>
                  <a:pt x="176" y="80"/>
                </a:cubicBezTo>
                <a:close/>
              </a:path>
            </a:pathLst>
          </a:cu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9pPr>
          </a:lstStyle>
          <a:p>
            <a:pPr algn="ctr"/>
            <a:endParaRPr lang="en-US"/>
          </a:p>
        </p:txBody>
      </p:sp>
      <p:sp>
        <p:nvSpPr>
          <p:cNvPr id="91" name="TextBox 90"/>
          <p:cNvSpPr txBox="1"/>
          <p:nvPr/>
        </p:nvSpPr>
        <p:spPr>
          <a:xfrm>
            <a:off x="7363551" y="5085831"/>
            <a:ext cx="817531" cy="221599"/>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nSpc>
                <a:spcPct val="90000"/>
              </a:lnSpc>
              <a:spcBef>
                <a:spcPct val="0"/>
              </a:spcBef>
              <a:spcAft>
                <a:spcPts val="600"/>
              </a:spcAft>
              <a:defRPr/>
            </a:pPr>
            <a:r>
              <a:rPr lang="en-US" sz="1600" kern="0"/>
              <a:t>Approval</a:t>
            </a:r>
          </a:p>
        </p:txBody>
      </p:sp>
      <p:sp>
        <p:nvSpPr>
          <p:cNvPr id="93" name="TextBox 92"/>
          <p:cNvSpPr txBox="1"/>
          <p:nvPr/>
        </p:nvSpPr>
        <p:spPr>
          <a:xfrm>
            <a:off x="5753292" y="3755927"/>
            <a:ext cx="649217" cy="221599"/>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nSpc>
                <a:spcPct val="90000"/>
              </a:lnSpc>
              <a:spcBef>
                <a:spcPct val="0"/>
              </a:spcBef>
              <a:spcAft>
                <a:spcPts val="600"/>
              </a:spcAft>
              <a:defRPr/>
            </a:pPr>
            <a:r>
              <a:rPr lang="en-US" sz="1600" kern="0"/>
              <a:t>Trigger</a:t>
            </a:r>
          </a:p>
        </p:txBody>
      </p:sp>
      <p:grpSp>
        <p:nvGrpSpPr>
          <p:cNvPr id="94" name="Group 93"/>
          <p:cNvGrpSpPr/>
          <p:nvPr/>
        </p:nvGrpSpPr>
        <p:grpSpPr>
          <a:xfrm>
            <a:off x="1013456" y="2878218"/>
            <a:ext cx="663244" cy="570295"/>
            <a:chOff x="7437437" y="3509251"/>
            <a:chExt cx="914400" cy="953961"/>
          </a:xfrm>
          <a:solidFill>
            <a:srgbClr val="5A1455"/>
          </a:solidFill>
        </p:grpSpPr>
        <p:sp>
          <p:nvSpPr>
            <p:cNvPr id="95" name="Arrow: Curved Down 55"/>
            <p:cNvSpPr/>
            <p:nvPr/>
          </p:nvSpPr>
          <p:spPr bwMode="auto">
            <a:xfrm>
              <a:off x="7437437" y="3509251"/>
              <a:ext cx="914400" cy="427995"/>
            </a:xfrm>
            <a:prstGeom prst="curvedDownArrow">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gn="ctr" defTabSz="932472"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ea typeface="Segoe UI" panose="020B0502040204020203" pitchFamily="34" charset="0"/>
                <a:cs typeface="Segoe UI" panose="020B0502040204020203" pitchFamily="34" charset="0"/>
              </a:endParaRPr>
            </a:p>
          </p:txBody>
        </p:sp>
        <p:sp>
          <p:nvSpPr>
            <p:cNvPr id="96" name="Arrow: Curved Down 56"/>
            <p:cNvSpPr/>
            <p:nvPr/>
          </p:nvSpPr>
          <p:spPr bwMode="auto">
            <a:xfrm rot="10622394">
              <a:off x="7437437" y="4035217"/>
              <a:ext cx="914400" cy="427995"/>
            </a:xfrm>
            <a:prstGeom prst="curvedDownArrow">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gn="ctr" defTabSz="932472"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ea typeface="Segoe UI" panose="020B0502040204020203" pitchFamily="34" charset="0"/>
                <a:cs typeface="Segoe UI" panose="020B0502040204020203" pitchFamily="34" charset="0"/>
              </a:endParaRPr>
            </a:p>
          </p:txBody>
        </p:sp>
      </p:grpSp>
      <p:sp>
        <p:nvSpPr>
          <p:cNvPr id="97" name="TextBox 96"/>
          <p:cNvSpPr txBox="1"/>
          <p:nvPr/>
        </p:nvSpPr>
        <p:spPr>
          <a:xfrm>
            <a:off x="2139906" y="4872218"/>
            <a:ext cx="857607" cy="221599"/>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nSpc>
                <a:spcPct val="90000"/>
              </a:lnSpc>
              <a:spcBef>
                <a:spcPct val="0"/>
              </a:spcBef>
              <a:spcAft>
                <a:spcPts val="600"/>
              </a:spcAft>
              <a:defRPr/>
            </a:pPr>
            <a:r>
              <a:rPr lang="en-US" sz="1600" kern="0">
                <a:solidFill>
                  <a:srgbClr val="C80000"/>
                </a:solidFill>
              </a:rPr>
              <a:t>Feedback</a:t>
            </a:r>
          </a:p>
        </p:txBody>
      </p:sp>
      <p:grpSp>
        <p:nvGrpSpPr>
          <p:cNvPr id="98" name="Group 97"/>
          <p:cNvGrpSpPr/>
          <p:nvPr/>
        </p:nvGrpSpPr>
        <p:grpSpPr>
          <a:xfrm>
            <a:off x="6781290" y="3952400"/>
            <a:ext cx="342000" cy="439200"/>
            <a:chOff x="5585037" y="2724190"/>
            <a:chExt cx="342000" cy="439200"/>
          </a:xfrm>
        </p:grpSpPr>
        <p:sp>
          <p:nvSpPr>
            <p:cNvPr id="99" name="Freeform 5"/>
            <p:cNvSpPr/>
            <p:nvPr/>
          </p:nvSpPr>
          <p:spPr bwMode="auto">
            <a:xfrm>
              <a:off x="5585037" y="2724190"/>
              <a:ext cx="342000" cy="439200"/>
            </a:xfrm>
            <a:custGeom>
              <a:avLst/>
              <a:gdLst>
                <a:gd name="T0" fmla="*/ 176 w 176"/>
                <a:gd name="T1" fmla="*/ 80 h 228"/>
                <a:gd name="T2" fmla="*/ 88 w 176"/>
                <a:gd name="T3" fmla="*/ 228 h 228"/>
                <a:gd name="T4" fmla="*/ 0 w 176"/>
                <a:gd name="T5" fmla="*/ 80 h 228"/>
                <a:gd name="T6" fmla="*/ 88 w 176"/>
                <a:gd name="T7" fmla="*/ 0 h 228"/>
                <a:gd name="T8" fmla="*/ 176 w 176"/>
                <a:gd name="T9" fmla="*/ 80 h 228"/>
              </a:gdLst>
              <a:ahLst/>
              <a:cxnLst>
                <a:cxn ang="0">
                  <a:pos x="T0" y="T1"/>
                </a:cxn>
                <a:cxn ang="0">
                  <a:pos x="T2" y="T3"/>
                </a:cxn>
                <a:cxn ang="0">
                  <a:pos x="T4" y="T5"/>
                </a:cxn>
                <a:cxn ang="0">
                  <a:pos x="T6" y="T7"/>
                </a:cxn>
                <a:cxn ang="0">
                  <a:pos x="T8" y="T9"/>
                </a:cxn>
              </a:cxnLst>
              <a:rect l="0" t="0" r="r" b="b"/>
              <a:pathLst>
                <a:path w="176" h="228">
                  <a:moveTo>
                    <a:pt x="176" y="80"/>
                  </a:moveTo>
                  <a:cubicBezTo>
                    <a:pt x="176" y="129"/>
                    <a:pt x="88" y="228"/>
                    <a:pt x="88" y="228"/>
                  </a:cubicBezTo>
                  <a:cubicBezTo>
                    <a:pt x="88" y="228"/>
                    <a:pt x="0" y="129"/>
                    <a:pt x="0" y="80"/>
                  </a:cubicBezTo>
                  <a:cubicBezTo>
                    <a:pt x="0" y="31"/>
                    <a:pt x="39" y="0"/>
                    <a:pt x="88" y="0"/>
                  </a:cubicBezTo>
                  <a:cubicBezTo>
                    <a:pt x="137" y="0"/>
                    <a:pt x="176" y="31"/>
                    <a:pt x="176" y="80"/>
                  </a:cubicBezTo>
                  <a:close/>
                </a:path>
              </a:pathLst>
            </a:cu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gn="ctr"/>
              <a:endParaRPr lang="en-US" sz="1600">
                <a:solidFill>
                  <a:schemeClr val="lt1"/>
                </a:solidFill>
              </a:endParaRPr>
            </a:p>
          </p:txBody>
        </p:sp>
        <p:grpSp>
          <p:nvGrpSpPr>
            <p:cNvPr id="100" name="Group 360"/>
            <p:cNvGrpSpPr>
              <a:grpSpLocks noChangeAspect="1"/>
            </p:cNvGrpSpPr>
            <p:nvPr/>
          </p:nvGrpSpPr>
          <p:grpSpPr>
            <a:xfrm flipH="1">
              <a:off x="5738686" y="2795565"/>
              <a:ext cx="34703" cy="252000"/>
              <a:chOff x="-1094" y="874"/>
              <a:chExt cx="130" cy="944"/>
            </a:xfrm>
            <a:solidFill>
              <a:srgbClr val="FFFFFF"/>
            </a:solidFill>
          </p:grpSpPr>
          <p:sp>
            <p:nvSpPr>
              <p:cNvPr id="101" name="Freeform 361"/>
              <p:cNvSpPr/>
              <p:nvPr/>
            </p:nvSpPr>
            <p:spPr bwMode="auto">
              <a:xfrm>
                <a:off x="-1094" y="874"/>
                <a:ext cx="130" cy="720"/>
              </a:xfrm>
              <a:custGeom>
                <a:avLst/>
                <a:gdLst>
                  <a:gd name="T0" fmla="*/ 0 w 130"/>
                  <a:gd name="T1" fmla="*/ 0 h 720"/>
                  <a:gd name="T2" fmla="*/ 130 w 130"/>
                  <a:gd name="T3" fmla="*/ 0 h 720"/>
                  <a:gd name="T4" fmla="*/ 130 w 130"/>
                  <a:gd name="T5" fmla="*/ 311 h 720"/>
                  <a:gd name="T6" fmla="*/ 99 w 130"/>
                  <a:gd name="T7" fmla="*/ 720 h 720"/>
                  <a:gd name="T8" fmla="*/ 33 w 130"/>
                  <a:gd name="T9" fmla="*/ 720 h 720"/>
                  <a:gd name="T10" fmla="*/ 0 w 130"/>
                  <a:gd name="T11" fmla="*/ 311 h 720"/>
                  <a:gd name="T12" fmla="*/ 0 w 130"/>
                  <a:gd name="T13" fmla="*/ 0 h 720"/>
                </a:gdLst>
                <a:ahLst/>
                <a:cxnLst>
                  <a:cxn ang="0">
                    <a:pos x="T0" y="T1"/>
                  </a:cxn>
                  <a:cxn ang="0">
                    <a:pos x="T2" y="T3"/>
                  </a:cxn>
                  <a:cxn ang="0">
                    <a:pos x="T4" y="T5"/>
                  </a:cxn>
                  <a:cxn ang="0">
                    <a:pos x="T6" y="T7"/>
                  </a:cxn>
                  <a:cxn ang="0">
                    <a:pos x="T8" y="T9"/>
                  </a:cxn>
                  <a:cxn ang="0">
                    <a:pos x="T10" y="T11"/>
                  </a:cxn>
                  <a:cxn ang="0">
                    <a:pos x="T12" y="T13"/>
                  </a:cxn>
                </a:cxnLst>
                <a:rect l="0" t="0" r="r" b="b"/>
                <a:pathLst>
                  <a:path w="130" h="720">
                    <a:moveTo>
                      <a:pt x="0" y="0"/>
                    </a:moveTo>
                    <a:lnTo>
                      <a:pt x="130" y="0"/>
                    </a:lnTo>
                    <a:lnTo>
                      <a:pt x="130" y="311"/>
                    </a:lnTo>
                    <a:lnTo>
                      <a:pt x="99" y="720"/>
                    </a:lnTo>
                    <a:lnTo>
                      <a:pt x="33" y="720"/>
                    </a:lnTo>
                    <a:lnTo>
                      <a:pt x="0" y="311"/>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defTabSz="914363">
                  <a:spcBef>
                    <a:spcPct val="0"/>
                  </a:spcBef>
                  <a:spcAft>
                    <a:spcPct val="0"/>
                  </a:spcAft>
                  <a:defRPr/>
                </a:pPr>
                <a:endParaRPr lang="en-US" kern="0">
                  <a:solidFill>
                    <a:srgbClr val="FFFFFF"/>
                  </a:solidFill>
                </a:endParaRPr>
              </a:p>
            </p:txBody>
          </p:sp>
          <p:sp>
            <p:nvSpPr>
              <p:cNvPr id="102" name="Rectangle 362"/>
              <p:cNvSpPr>
                <a:spLocks noChangeArrowheads="1"/>
              </p:cNvSpPr>
              <p:nvPr/>
            </p:nvSpPr>
            <p:spPr bwMode="auto">
              <a:xfrm>
                <a:off x="-1094" y="1684"/>
                <a:ext cx="127" cy="13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defTabSz="914363">
                  <a:spcBef>
                    <a:spcPct val="0"/>
                  </a:spcBef>
                  <a:spcAft>
                    <a:spcPct val="0"/>
                  </a:spcAft>
                  <a:defRPr/>
                </a:pPr>
                <a:endParaRPr lang="en-US" kern="0">
                  <a:solidFill>
                    <a:srgbClr val="FFFFFF"/>
                  </a:solidFill>
                </a:endParaRPr>
              </a:p>
            </p:txBody>
          </p:sp>
        </p:grpSp>
      </p:grpSp>
      <p:sp>
        <p:nvSpPr>
          <p:cNvPr id="78" name="Oval 77"/>
          <p:cNvSpPr/>
          <p:nvPr/>
        </p:nvSpPr>
        <p:spPr>
          <a:xfrm>
            <a:off x="3059697" y="2376279"/>
            <a:ext cx="252000" cy="252000"/>
          </a:xfrm>
          <a:prstGeom prst="ellipse">
            <a:avLst/>
          </a:prstGeom>
          <a:solidFill>
            <a:schemeClr val="bg1"/>
          </a:solidFill>
          <a:ln w="19050">
            <a:solidFill>
              <a:srgbClr val="C8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9pPr>
          </a:lstStyle>
          <a:p>
            <a:pPr algn="ctr"/>
            <a:r>
              <a:rPr lang="en-GB" sz="1400">
                <a:solidFill>
                  <a:schemeClr val="tx1"/>
                </a:solidFill>
              </a:rPr>
              <a:t>1</a:t>
            </a:r>
          </a:p>
        </p:txBody>
      </p:sp>
      <p:sp>
        <p:nvSpPr>
          <p:cNvPr id="79" name="Oval 78"/>
          <p:cNvSpPr/>
          <p:nvPr/>
        </p:nvSpPr>
        <p:spPr>
          <a:xfrm>
            <a:off x="3059697" y="3058140"/>
            <a:ext cx="252000" cy="252000"/>
          </a:xfrm>
          <a:prstGeom prst="ellipse">
            <a:avLst/>
          </a:prstGeom>
          <a:solidFill>
            <a:schemeClr val="bg1"/>
          </a:solidFill>
          <a:ln w="19050">
            <a:solidFill>
              <a:srgbClr val="C8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9pPr>
          </a:lstStyle>
          <a:p>
            <a:pPr algn="ctr"/>
            <a:r>
              <a:rPr lang="en-GB" sz="1400">
                <a:solidFill>
                  <a:schemeClr val="tx1"/>
                </a:solidFill>
              </a:rPr>
              <a:t>3</a:t>
            </a:r>
          </a:p>
        </p:txBody>
      </p:sp>
      <p:sp>
        <p:nvSpPr>
          <p:cNvPr id="80" name="Oval 79"/>
          <p:cNvSpPr/>
          <p:nvPr/>
        </p:nvSpPr>
        <p:spPr>
          <a:xfrm>
            <a:off x="3763218" y="3714976"/>
            <a:ext cx="252000" cy="252000"/>
          </a:xfrm>
          <a:prstGeom prst="ellipse">
            <a:avLst/>
          </a:prstGeom>
          <a:solidFill>
            <a:schemeClr val="bg1"/>
          </a:solidFill>
          <a:ln w="19050">
            <a:solidFill>
              <a:srgbClr val="C8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9pPr>
          </a:lstStyle>
          <a:p>
            <a:pPr algn="ctr"/>
            <a:r>
              <a:rPr lang="en-GB" sz="1400">
                <a:solidFill>
                  <a:schemeClr val="tx1"/>
                </a:solidFill>
              </a:rPr>
              <a:t>4</a:t>
            </a:r>
          </a:p>
        </p:txBody>
      </p:sp>
      <p:sp>
        <p:nvSpPr>
          <p:cNvPr id="81" name="Oval 80"/>
          <p:cNvSpPr/>
          <p:nvPr/>
        </p:nvSpPr>
        <p:spPr>
          <a:xfrm>
            <a:off x="3763218" y="4102190"/>
            <a:ext cx="252000" cy="252000"/>
          </a:xfrm>
          <a:prstGeom prst="ellipse">
            <a:avLst/>
          </a:prstGeom>
          <a:solidFill>
            <a:schemeClr val="bg1"/>
          </a:solidFill>
          <a:ln w="19050">
            <a:solidFill>
              <a:srgbClr val="C8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9pPr>
          </a:lstStyle>
          <a:p>
            <a:pPr algn="ctr"/>
            <a:r>
              <a:rPr lang="en-GB" sz="1400">
                <a:solidFill>
                  <a:schemeClr val="tx1"/>
                </a:solidFill>
              </a:rPr>
              <a:t>5</a:t>
            </a:r>
          </a:p>
        </p:txBody>
      </p:sp>
      <p:sp>
        <p:nvSpPr>
          <p:cNvPr id="82" name="Oval 81"/>
          <p:cNvSpPr/>
          <p:nvPr/>
        </p:nvSpPr>
        <p:spPr>
          <a:xfrm>
            <a:off x="3763218" y="5238546"/>
            <a:ext cx="252000" cy="252000"/>
          </a:xfrm>
          <a:prstGeom prst="ellipse">
            <a:avLst/>
          </a:prstGeom>
          <a:solidFill>
            <a:schemeClr val="bg1"/>
          </a:solidFill>
          <a:ln w="19050">
            <a:solidFill>
              <a:srgbClr val="C8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9pPr>
          </a:lstStyle>
          <a:p>
            <a:pPr algn="ctr"/>
            <a:r>
              <a:rPr lang="en-GB" sz="1400">
                <a:solidFill>
                  <a:schemeClr val="tx1"/>
                </a:solidFill>
              </a:rPr>
              <a:t>6</a:t>
            </a:r>
          </a:p>
        </p:txBody>
      </p:sp>
      <p:sp>
        <p:nvSpPr>
          <p:cNvPr id="103" name="Oval 102"/>
          <p:cNvSpPr/>
          <p:nvPr/>
        </p:nvSpPr>
        <p:spPr>
          <a:xfrm>
            <a:off x="7639965" y="5359379"/>
            <a:ext cx="252000" cy="252000"/>
          </a:xfrm>
          <a:prstGeom prst="ellipse">
            <a:avLst/>
          </a:prstGeom>
          <a:solidFill>
            <a:schemeClr val="bg1"/>
          </a:solidFill>
          <a:ln w="19050">
            <a:solidFill>
              <a:srgbClr val="C8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9pPr>
          </a:lstStyle>
          <a:p>
            <a:pPr algn="ctr"/>
            <a:r>
              <a:rPr lang="en-GB" sz="1400">
                <a:solidFill>
                  <a:schemeClr val="tx1"/>
                </a:solidFill>
              </a:rPr>
              <a:t>7</a:t>
            </a:r>
          </a:p>
        </p:txBody>
      </p:sp>
      <p:sp>
        <p:nvSpPr>
          <p:cNvPr id="105" name="Rectangle 104"/>
          <p:cNvSpPr/>
          <p:nvPr/>
        </p:nvSpPr>
        <p:spPr bwMode="auto">
          <a:xfrm>
            <a:off x="7269807" y="2243235"/>
            <a:ext cx="1057770" cy="3564000"/>
          </a:xfrm>
          <a:prstGeom prst="rect">
            <a:avLst/>
          </a:prstGeom>
          <a:solidFill>
            <a:srgbClr val="006EC6">
              <a:alpha val="25000"/>
            </a:srgbClr>
          </a:solidFill>
          <a:ln w="19050">
            <a:solidFill>
              <a:srgbClr val="006EC6"/>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9pPr>
          </a:lstStyle>
          <a:p>
            <a:pPr algn="ctr"/>
            <a:endParaRPr lang="en-US" b="1"/>
          </a:p>
        </p:txBody>
      </p:sp>
      <p:sp>
        <p:nvSpPr>
          <p:cNvPr id="106" name="Rectangle 105"/>
          <p:cNvSpPr/>
          <p:nvPr/>
        </p:nvSpPr>
        <p:spPr bwMode="auto">
          <a:xfrm>
            <a:off x="5559141" y="2243235"/>
            <a:ext cx="1058400" cy="3564000"/>
          </a:xfrm>
          <a:prstGeom prst="rect">
            <a:avLst/>
          </a:prstGeom>
          <a:solidFill>
            <a:srgbClr val="006EC6">
              <a:alpha val="25000"/>
            </a:srgbClr>
          </a:solidFill>
          <a:ln w="19050">
            <a:solidFill>
              <a:srgbClr val="006EC6"/>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9pPr>
          </a:lstStyle>
          <a:p>
            <a:pPr algn="ctr"/>
            <a:endParaRPr lang="en-US" b="1"/>
          </a:p>
        </p:txBody>
      </p:sp>
      <p:sp>
        <p:nvSpPr>
          <p:cNvPr id="89" name="Oval 88"/>
          <p:cNvSpPr/>
          <p:nvPr/>
        </p:nvSpPr>
        <p:spPr>
          <a:xfrm>
            <a:off x="4754909" y="2376279"/>
            <a:ext cx="252000" cy="252000"/>
          </a:xfrm>
          <a:prstGeom prst="ellipse">
            <a:avLst/>
          </a:prstGeom>
          <a:solidFill>
            <a:schemeClr val="bg1"/>
          </a:solidFill>
          <a:ln w="19050">
            <a:solidFill>
              <a:srgbClr val="C8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9pPr>
          </a:lstStyle>
          <a:p>
            <a:pPr algn="ctr"/>
            <a:r>
              <a:rPr lang="en-GB" sz="1400">
                <a:solidFill>
                  <a:schemeClr val="tx1"/>
                </a:solidFill>
              </a:rPr>
              <a:t>2</a:t>
            </a:r>
          </a:p>
        </p:txBody>
      </p:sp>
      <p:sp>
        <p:nvSpPr>
          <p:cNvPr id="118" name="TextBox 117">
            <a:extLst>
              <a:ext uri="{FF2B5EF4-FFF2-40B4-BE49-F238E27FC236}">
                <a16:creationId xmlns:a16="http://schemas.microsoft.com/office/drawing/2014/main" id="{6036ACC1-064B-4F19-8D3B-A6340981F8B1}"/>
              </a:ext>
            </a:extLst>
          </p:cNvPr>
          <p:cNvSpPr txBox="1"/>
          <p:nvPr/>
        </p:nvSpPr>
        <p:spPr>
          <a:xfrm>
            <a:off x="1031542" y="858000"/>
            <a:ext cx="4078361"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r>
              <a:rPr lang="en-GB">
                <a:latin typeface="Segoe UI Light" panose="020B0502040204020203" pitchFamily="34" charset="0"/>
                <a:cs typeface="Segoe UI Light" panose="020B0502040204020203" pitchFamily="34" charset="0"/>
              </a:rPr>
              <a:t>Automate and Enable Low-Risk Releases</a:t>
            </a:r>
          </a:p>
        </p:txBody>
      </p:sp>
      <p:cxnSp>
        <p:nvCxnSpPr>
          <p:cNvPr id="124" name="Straight Arrow Connector 123">
            <a:extLst>
              <a:ext uri="{FF2B5EF4-FFF2-40B4-BE49-F238E27FC236}">
                <a16:creationId xmlns:a16="http://schemas.microsoft.com/office/drawing/2014/main" id="{BB932C7E-FB65-491A-A498-8C618F864355}"/>
              </a:ext>
            </a:extLst>
          </p:cNvPr>
          <p:cNvCxnSpPr>
            <a:cxnSpLocks/>
          </p:cNvCxnSpPr>
          <p:nvPr/>
        </p:nvCxnSpPr>
        <p:spPr>
          <a:xfrm flipH="1">
            <a:off x="3059697" y="2938434"/>
            <a:ext cx="264227" cy="0"/>
          </a:xfrm>
          <a:prstGeom prst="straightConnector1">
            <a:avLst/>
          </a:prstGeom>
          <a:noFill/>
          <a:ln w="38100" cap="flat" cmpd="sng" algn="ctr">
            <a:solidFill>
              <a:srgbClr val="C80000"/>
            </a:solidFill>
            <a:prstDash val="sysDash"/>
            <a:headEnd type="none" w="med" len="med"/>
            <a:tailEnd type="triangle" w="med" len="med"/>
          </a:ln>
          <a:effectLst/>
        </p:spPr>
      </p:cxnSp>
      <p:sp>
        <p:nvSpPr>
          <p:cNvPr id="125" name="Freeform 5">
            <a:extLst>
              <a:ext uri="{FF2B5EF4-FFF2-40B4-BE49-F238E27FC236}">
                <a16:creationId xmlns:a16="http://schemas.microsoft.com/office/drawing/2014/main" id="{CA3E0D21-08B9-4F40-A478-A52F3A08777E}"/>
              </a:ext>
            </a:extLst>
          </p:cNvPr>
          <p:cNvSpPr/>
          <p:nvPr/>
        </p:nvSpPr>
        <p:spPr bwMode="auto">
          <a:xfrm>
            <a:off x="5069684" y="3401776"/>
            <a:ext cx="342000" cy="439200"/>
          </a:xfrm>
          <a:custGeom>
            <a:avLst/>
            <a:gdLst>
              <a:gd name="T0" fmla="*/ 176 w 176"/>
              <a:gd name="T1" fmla="*/ 80 h 228"/>
              <a:gd name="T2" fmla="*/ 88 w 176"/>
              <a:gd name="T3" fmla="*/ 228 h 228"/>
              <a:gd name="T4" fmla="*/ 0 w 176"/>
              <a:gd name="T5" fmla="*/ 80 h 228"/>
              <a:gd name="T6" fmla="*/ 88 w 176"/>
              <a:gd name="T7" fmla="*/ 0 h 228"/>
              <a:gd name="T8" fmla="*/ 176 w 176"/>
              <a:gd name="T9" fmla="*/ 80 h 228"/>
            </a:gdLst>
            <a:ahLst/>
            <a:cxnLst>
              <a:cxn ang="0">
                <a:pos x="T0" y="T1"/>
              </a:cxn>
              <a:cxn ang="0">
                <a:pos x="T2" y="T3"/>
              </a:cxn>
              <a:cxn ang="0">
                <a:pos x="T4" y="T5"/>
              </a:cxn>
              <a:cxn ang="0">
                <a:pos x="T6" y="T7"/>
              </a:cxn>
              <a:cxn ang="0">
                <a:pos x="T8" y="T9"/>
              </a:cxn>
            </a:cxnLst>
            <a:rect l="0" t="0" r="r" b="b"/>
            <a:pathLst>
              <a:path w="176" h="228">
                <a:moveTo>
                  <a:pt x="176" y="80"/>
                </a:moveTo>
                <a:cubicBezTo>
                  <a:pt x="176" y="129"/>
                  <a:pt x="88" y="228"/>
                  <a:pt x="88" y="228"/>
                </a:cubicBezTo>
                <a:cubicBezTo>
                  <a:pt x="88" y="228"/>
                  <a:pt x="0" y="129"/>
                  <a:pt x="0" y="80"/>
                </a:cubicBezTo>
                <a:cubicBezTo>
                  <a:pt x="0" y="31"/>
                  <a:pt x="39" y="0"/>
                  <a:pt x="88" y="0"/>
                </a:cubicBezTo>
                <a:cubicBezTo>
                  <a:pt x="137" y="0"/>
                  <a:pt x="176" y="31"/>
                  <a:pt x="176" y="80"/>
                </a:cubicBezTo>
                <a:close/>
              </a:path>
            </a:pathLst>
          </a:custGeom>
          <a:solidFill>
            <a:schemeClr val="bg1">
              <a:lumMod val="85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9pPr>
          </a:lstStyle>
          <a:p>
            <a:pPr algn="ctr"/>
            <a:endParaRPr lang="en-US"/>
          </a:p>
        </p:txBody>
      </p:sp>
      <p:grpSp>
        <p:nvGrpSpPr>
          <p:cNvPr id="126" name="Group 125">
            <a:extLst>
              <a:ext uri="{FF2B5EF4-FFF2-40B4-BE49-F238E27FC236}">
                <a16:creationId xmlns:a16="http://schemas.microsoft.com/office/drawing/2014/main" id="{CE03BDA3-B3C0-4D3A-9527-338D36D808F9}"/>
              </a:ext>
            </a:extLst>
          </p:cNvPr>
          <p:cNvGrpSpPr/>
          <p:nvPr/>
        </p:nvGrpSpPr>
        <p:grpSpPr>
          <a:xfrm>
            <a:off x="1653756" y="3401776"/>
            <a:ext cx="1621503" cy="439200"/>
            <a:chOff x="1652167" y="3401776"/>
            <a:chExt cx="1621503" cy="439200"/>
          </a:xfrm>
          <a:solidFill>
            <a:schemeClr val="bg1">
              <a:lumMod val="85000"/>
            </a:schemeClr>
          </a:solidFill>
        </p:grpSpPr>
        <p:sp>
          <p:nvSpPr>
            <p:cNvPr id="127" name="Freeform 5">
              <a:extLst>
                <a:ext uri="{FF2B5EF4-FFF2-40B4-BE49-F238E27FC236}">
                  <a16:creationId xmlns:a16="http://schemas.microsoft.com/office/drawing/2014/main" id="{36C62369-241A-4A71-A637-C7BE244530D2}"/>
                </a:ext>
              </a:extLst>
            </p:cNvPr>
            <p:cNvSpPr/>
            <p:nvPr/>
          </p:nvSpPr>
          <p:spPr bwMode="auto">
            <a:xfrm>
              <a:off x="1652167" y="3401776"/>
              <a:ext cx="342000" cy="439200"/>
            </a:xfrm>
            <a:custGeom>
              <a:avLst/>
              <a:gdLst>
                <a:gd name="T0" fmla="*/ 176 w 176"/>
                <a:gd name="T1" fmla="*/ 80 h 228"/>
                <a:gd name="T2" fmla="*/ 88 w 176"/>
                <a:gd name="T3" fmla="*/ 228 h 228"/>
                <a:gd name="T4" fmla="*/ 0 w 176"/>
                <a:gd name="T5" fmla="*/ 80 h 228"/>
                <a:gd name="T6" fmla="*/ 88 w 176"/>
                <a:gd name="T7" fmla="*/ 0 h 228"/>
                <a:gd name="T8" fmla="*/ 176 w 176"/>
                <a:gd name="T9" fmla="*/ 80 h 228"/>
              </a:gdLst>
              <a:ahLst/>
              <a:cxnLst>
                <a:cxn ang="0">
                  <a:pos x="T0" y="T1"/>
                </a:cxn>
                <a:cxn ang="0">
                  <a:pos x="T2" y="T3"/>
                </a:cxn>
                <a:cxn ang="0">
                  <a:pos x="T4" y="T5"/>
                </a:cxn>
                <a:cxn ang="0">
                  <a:pos x="T6" y="T7"/>
                </a:cxn>
                <a:cxn ang="0">
                  <a:pos x="T8" y="T9"/>
                </a:cxn>
              </a:cxnLst>
              <a:rect l="0" t="0" r="r" b="b"/>
              <a:pathLst>
                <a:path w="176" h="228">
                  <a:moveTo>
                    <a:pt x="176" y="80"/>
                  </a:moveTo>
                  <a:cubicBezTo>
                    <a:pt x="176" y="129"/>
                    <a:pt x="88" y="228"/>
                    <a:pt x="88" y="228"/>
                  </a:cubicBezTo>
                  <a:cubicBezTo>
                    <a:pt x="88" y="228"/>
                    <a:pt x="0" y="129"/>
                    <a:pt x="0" y="80"/>
                  </a:cubicBezTo>
                  <a:cubicBezTo>
                    <a:pt x="0" y="31"/>
                    <a:pt x="39" y="0"/>
                    <a:pt x="88" y="0"/>
                  </a:cubicBezTo>
                  <a:cubicBezTo>
                    <a:pt x="137" y="0"/>
                    <a:pt x="176" y="31"/>
                    <a:pt x="176" y="80"/>
                  </a:cubicBezTo>
                  <a:close/>
                </a:path>
              </a:pathLst>
            </a:custGeom>
            <a:grpFill/>
            <a:ln>
              <a:solidFill>
                <a:schemeClr val="bg1">
                  <a:lumMod val="8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gn="ctr"/>
              <a:endParaRPr lang="en-US">
                <a:solidFill>
                  <a:schemeClr val="lt1"/>
                </a:solidFill>
              </a:endParaRPr>
            </a:p>
          </p:txBody>
        </p:sp>
        <p:cxnSp>
          <p:nvCxnSpPr>
            <p:cNvPr id="128" name="Straight Arrow Connector 127">
              <a:extLst>
                <a:ext uri="{FF2B5EF4-FFF2-40B4-BE49-F238E27FC236}">
                  <a16:creationId xmlns:a16="http://schemas.microsoft.com/office/drawing/2014/main" id="{F1AD540E-3539-4B0A-8C0A-94B1EBFA2B43}"/>
                </a:ext>
              </a:extLst>
            </p:cNvPr>
            <p:cNvCxnSpPr/>
            <p:nvPr/>
          </p:nvCxnSpPr>
          <p:spPr>
            <a:xfrm flipV="1">
              <a:off x="1894778" y="3616856"/>
              <a:ext cx="1378892" cy="9041"/>
            </a:xfrm>
            <a:prstGeom prst="straightConnector1">
              <a:avLst/>
            </a:prstGeom>
            <a:grpFill/>
            <a:ln w="38100" cap="flat" cmpd="sng" algn="ctr">
              <a:solidFill>
                <a:schemeClr val="bg1">
                  <a:lumMod val="85000"/>
                </a:schemeClr>
              </a:solidFill>
              <a:prstDash val="solid"/>
              <a:headEnd type="none"/>
              <a:tailEnd type="triangle"/>
            </a:ln>
            <a:effectLst/>
          </p:spPr>
        </p:cxnSp>
      </p:grpSp>
      <p:grpSp>
        <p:nvGrpSpPr>
          <p:cNvPr id="129" name="Group 128">
            <a:extLst>
              <a:ext uri="{FF2B5EF4-FFF2-40B4-BE49-F238E27FC236}">
                <a16:creationId xmlns:a16="http://schemas.microsoft.com/office/drawing/2014/main" id="{FD753144-996E-41DD-8470-7820EC20AA84}"/>
              </a:ext>
            </a:extLst>
          </p:cNvPr>
          <p:cNvGrpSpPr/>
          <p:nvPr/>
        </p:nvGrpSpPr>
        <p:grpSpPr>
          <a:xfrm>
            <a:off x="3335018" y="3401776"/>
            <a:ext cx="1712900" cy="439200"/>
            <a:chOff x="3333430" y="3401776"/>
            <a:chExt cx="1712900" cy="439200"/>
          </a:xfrm>
          <a:solidFill>
            <a:schemeClr val="bg1">
              <a:lumMod val="85000"/>
            </a:schemeClr>
          </a:solidFill>
        </p:grpSpPr>
        <p:sp>
          <p:nvSpPr>
            <p:cNvPr id="130" name="Freeform 5">
              <a:extLst>
                <a:ext uri="{FF2B5EF4-FFF2-40B4-BE49-F238E27FC236}">
                  <a16:creationId xmlns:a16="http://schemas.microsoft.com/office/drawing/2014/main" id="{9AA8B144-8AFF-4602-B171-AC5A14F62E22}"/>
                </a:ext>
              </a:extLst>
            </p:cNvPr>
            <p:cNvSpPr/>
            <p:nvPr/>
          </p:nvSpPr>
          <p:spPr bwMode="auto">
            <a:xfrm>
              <a:off x="3333430" y="3401776"/>
              <a:ext cx="342000" cy="439200"/>
            </a:xfrm>
            <a:custGeom>
              <a:avLst/>
              <a:gdLst>
                <a:gd name="T0" fmla="*/ 176 w 176"/>
                <a:gd name="T1" fmla="*/ 80 h 228"/>
                <a:gd name="T2" fmla="*/ 88 w 176"/>
                <a:gd name="T3" fmla="*/ 228 h 228"/>
                <a:gd name="T4" fmla="*/ 0 w 176"/>
                <a:gd name="T5" fmla="*/ 80 h 228"/>
                <a:gd name="T6" fmla="*/ 88 w 176"/>
                <a:gd name="T7" fmla="*/ 0 h 228"/>
                <a:gd name="T8" fmla="*/ 176 w 176"/>
                <a:gd name="T9" fmla="*/ 80 h 228"/>
              </a:gdLst>
              <a:ahLst/>
              <a:cxnLst>
                <a:cxn ang="0">
                  <a:pos x="T0" y="T1"/>
                </a:cxn>
                <a:cxn ang="0">
                  <a:pos x="T2" y="T3"/>
                </a:cxn>
                <a:cxn ang="0">
                  <a:pos x="T4" y="T5"/>
                </a:cxn>
                <a:cxn ang="0">
                  <a:pos x="T6" y="T7"/>
                </a:cxn>
                <a:cxn ang="0">
                  <a:pos x="T8" y="T9"/>
                </a:cxn>
              </a:cxnLst>
              <a:rect l="0" t="0" r="r" b="b"/>
              <a:pathLst>
                <a:path w="176" h="228">
                  <a:moveTo>
                    <a:pt x="176" y="80"/>
                  </a:moveTo>
                  <a:cubicBezTo>
                    <a:pt x="176" y="129"/>
                    <a:pt x="88" y="228"/>
                    <a:pt x="88" y="228"/>
                  </a:cubicBezTo>
                  <a:cubicBezTo>
                    <a:pt x="88" y="228"/>
                    <a:pt x="0" y="129"/>
                    <a:pt x="0" y="80"/>
                  </a:cubicBezTo>
                  <a:cubicBezTo>
                    <a:pt x="0" y="31"/>
                    <a:pt x="39" y="0"/>
                    <a:pt x="88" y="0"/>
                  </a:cubicBezTo>
                  <a:cubicBezTo>
                    <a:pt x="137" y="0"/>
                    <a:pt x="176" y="31"/>
                    <a:pt x="176" y="80"/>
                  </a:cubicBezTo>
                  <a:close/>
                </a:path>
              </a:pathLst>
            </a:custGeom>
            <a:grpFill/>
            <a:ln>
              <a:solidFill>
                <a:schemeClr val="bg1">
                  <a:lumMod val="8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gn="ctr"/>
              <a:endParaRPr lang="en-US">
                <a:solidFill>
                  <a:schemeClr val="lt1"/>
                </a:solidFill>
              </a:endParaRPr>
            </a:p>
          </p:txBody>
        </p:sp>
        <p:cxnSp>
          <p:nvCxnSpPr>
            <p:cNvPr id="131" name="Straight Arrow Connector 130">
              <a:extLst>
                <a:ext uri="{FF2B5EF4-FFF2-40B4-BE49-F238E27FC236}">
                  <a16:creationId xmlns:a16="http://schemas.microsoft.com/office/drawing/2014/main" id="{CF603922-4ADB-48FD-A897-9CD0AF847145}"/>
                </a:ext>
              </a:extLst>
            </p:cNvPr>
            <p:cNvCxnSpPr/>
            <p:nvPr/>
          </p:nvCxnSpPr>
          <p:spPr>
            <a:xfrm flipV="1">
              <a:off x="3606905" y="3621376"/>
              <a:ext cx="1439425" cy="1"/>
            </a:xfrm>
            <a:prstGeom prst="straightConnector1">
              <a:avLst/>
            </a:prstGeom>
            <a:grpFill/>
            <a:ln w="38100" cap="flat" cmpd="sng" algn="ctr">
              <a:solidFill>
                <a:schemeClr val="bg1">
                  <a:lumMod val="85000"/>
                </a:schemeClr>
              </a:solidFill>
              <a:prstDash val="solid"/>
              <a:headEnd type="none"/>
              <a:tailEnd type="triangle"/>
            </a:ln>
            <a:effectLst/>
          </p:spPr>
        </p:cxnSp>
      </p:grpSp>
      <p:sp>
        <p:nvSpPr>
          <p:cNvPr id="132" name="TextBox 131">
            <a:extLst>
              <a:ext uri="{FF2B5EF4-FFF2-40B4-BE49-F238E27FC236}">
                <a16:creationId xmlns:a16="http://schemas.microsoft.com/office/drawing/2014/main" id="{C3638FC1-A867-4438-B624-2AEEFC237FEA}"/>
              </a:ext>
            </a:extLst>
          </p:cNvPr>
          <p:cNvSpPr txBox="1"/>
          <p:nvPr/>
        </p:nvSpPr>
        <p:spPr>
          <a:xfrm>
            <a:off x="2088629" y="3755927"/>
            <a:ext cx="857607" cy="221599"/>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nSpc>
                <a:spcPct val="90000"/>
              </a:lnSpc>
              <a:spcBef>
                <a:spcPct val="0"/>
              </a:spcBef>
              <a:spcAft>
                <a:spcPts val="600"/>
              </a:spcAft>
              <a:defRPr/>
            </a:pPr>
            <a:r>
              <a:rPr lang="en-US" sz="1600" kern="0" dirty="0">
                <a:solidFill>
                  <a:srgbClr val="C00000"/>
                </a:solidFill>
              </a:rPr>
              <a:t>Update</a:t>
            </a:r>
          </a:p>
        </p:txBody>
      </p:sp>
      <p:sp>
        <p:nvSpPr>
          <p:cNvPr id="133" name="TextBox 132">
            <a:extLst>
              <a:ext uri="{FF2B5EF4-FFF2-40B4-BE49-F238E27FC236}">
                <a16:creationId xmlns:a16="http://schemas.microsoft.com/office/drawing/2014/main" id="{F8A01C84-EEF4-4797-B79D-92A442C8466D}"/>
              </a:ext>
            </a:extLst>
          </p:cNvPr>
          <p:cNvSpPr txBox="1"/>
          <p:nvPr/>
        </p:nvSpPr>
        <p:spPr>
          <a:xfrm>
            <a:off x="2191452" y="2329094"/>
            <a:ext cx="793487" cy="443198"/>
          </a:xfrm>
          <a:prstGeom prst="rect">
            <a:avLst/>
          </a:prstGeom>
          <a:noFill/>
        </p:spPr>
        <p:txBody>
          <a:bodyPr wrap="square" lIns="0" tIns="0" rIns="0" bIns="0" rtlCol="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gn="ctr">
              <a:lnSpc>
                <a:spcPct val="90000"/>
              </a:lnSpc>
              <a:spcBef>
                <a:spcPct val="0"/>
              </a:spcBef>
              <a:spcAft>
                <a:spcPts val="600"/>
              </a:spcAft>
              <a:defRPr/>
            </a:pPr>
            <a:r>
              <a:rPr lang="en-US" sz="1600" kern="0" dirty="0">
                <a:solidFill>
                  <a:schemeClr val="bg1">
                    <a:lumMod val="85000"/>
                  </a:schemeClr>
                </a:solidFill>
              </a:rPr>
              <a:t>Push/ Check-in</a:t>
            </a:r>
          </a:p>
        </p:txBody>
      </p:sp>
      <p:grpSp>
        <p:nvGrpSpPr>
          <p:cNvPr id="134" name="Group 133">
            <a:extLst>
              <a:ext uri="{FF2B5EF4-FFF2-40B4-BE49-F238E27FC236}">
                <a16:creationId xmlns:a16="http://schemas.microsoft.com/office/drawing/2014/main" id="{70702073-7A49-4231-9251-13C9CB645D4F}"/>
              </a:ext>
            </a:extLst>
          </p:cNvPr>
          <p:cNvGrpSpPr/>
          <p:nvPr/>
        </p:nvGrpSpPr>
        <p:grpSpPr>
          <a:xfrm>
            <a:off x="1653756" y="2542190"/>
            <a:ext cx="1623885" cy="440408"/>
            <a:chOff x="1652167" y="2542190"/>
            <a:chExt cx="1623885" cy="440408"/>
          </a:xfrm>
          <a:solidFill>
            <a:schemeClr val="bg1">
              <a:lumMod val="85000"/>
            </a:schemeClr>
          </a:solidFill>
        </p:grpSpPr>
        <p:sp>
          <p:nvSpPr>
            <p:cNvPr id="135" name="Freeform 5">
              <a:extLst>
                <a:ext uri="{FF2B5EF4-FFF2-40B4-BE49-F238E27FC236}">
                  <a16:creationId xmlns:a16="http://schemas.microsoft.com/office/drawing/2014/main" id="{87E13E7A-CE80-4EBF-9FF4-EBDB4C07E5DE}"/>
                </a:ext>
              </a:extLst>
            </p:cNvPr>
            <p:cNvSpPr/>
            <p:nvPr/>
          </p:nvSpPr>
          <p:spPr bwMode="auto">
            <a:xfrm>
              <a:off x="1652167" y="2542190"/>
              <a:ext cx="341013" cy="440408"/>
            </a:xfrm>
            <a:custGeom>
              <a:avLst/>
              <a:gdLst>
                <a:gd name="T0" fmla="*/ 176 w 176"/>
                <a:gd name="T1" fmla="*/ 80 h 228"/>
                <a:gd name="T2" fmla="*/ 88 w 176"/>
                <a:gd name="T3" fmla="*/ 228 h 228"/>
                <a:gd name="T4" fmla="*/ 0 w 176"/>
                <a:gd name="T5" fmla="*/ 80 h 228"/>
                <a:gd name="T6" fmla="*/ 88 w 176"/>
                <a:gd name="T7" fmla="*/ 0 h 228"/>
                <a:gd name="T8" fmla="*/ 176 w 176"/>
                <a:gd name="T9" fmla="*/ 80 h 228"/>
              </a:gdLst>
              <a:ahLst/>
              <a:cxnLst>
                <a:cxn ang="0">
                  <a:pos x="T0" y="T1"/>
                </a:cxn>
                <a:cxn ang="0">
                  <a:pos x="T2" y="T3"/>
                </a:cxn>
                <a:cxn ang="0">
                  <a:pos x="T4" y="T5"/>
                </a:cxn>
                <a:cxn ang="0">
                  <a:pos x="T6" y="T7"/>
                </a:cxn>
                <a:cxn ang="0">
                  <a:pos x="T8" y="T9"/>
                </a:cxn>
              </a:cxnLst>
              <a:rect l="0" t="0" r="r" b="b"/>
              <a:pathLst>
                <a:path w="176" h="228">
                  <a:moveTo>
                    <a:pt x="176" y="80"/>
                  </a:moveTo>
                  <a:cubicBezTo>
                    <a:pt x="176" y="129"/>
                    <a:pt x="88" y="228"/>
                    <a:pt x="88" y="228"/>
                  </a:cubicBezTo>
                  <a:cubicBezTo>
                    <a:pt x="88" y="228"/>
                    <a:pt x="0" y="129"/>
                    <a:pt x="0" y="80"/>
                  </a:cubicBezTo>
                  <a:cubicBezTo>
                    <a:pt x="0" y="31"/>
                    <a:pt x="39" y="0"/>
                    <a:pt x="88" y="0"/>
                  </a:cubicBezTo>
                  <a:cubicBezTo>
                    <a:pt x="137" y="0"/>
                    <a:pt x="176" y="31"/>
                    <a:pt x="176" y="80"/>
                  </a:cubicBezTo>
                  <a:close/>
                </a:path>
              </a:pathLst>
            </a:custGeom>
            <a:grpFill/>
            <a:ln>
              <a:solidFill>
                <a:schemeClr val="bg1">
                  <a:lumMod val="8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gn="ctr"/>
              <a:endParaRPr lang="en-US" dirty="0">
                <a:solidFill>
                  <a:schemeClr val="lt1"/>
                </a:solidFill>
              </a:endParaRPr>
            </a:p>
          </p:txBody>
        </p:sp>
        <p:cxnSp>
          <p:nvCxnSpPr>
            <p:cNvPr id="136" name="Straight Arrow Connector 135">
              <a:extLst>
                <a:ext uri="{FF2B5EF4-FFF2-40B4-BE49-F238E27FC236}">
                  <a16:creationId xmlns:a16="http://schemas.microsoft.com/office/drawing/2014/main" id="{A4B0773F-3CAB-416A-8F9D-0926C356813F}"/>
                </a:ext>
              </a:extLst>
            </p:cNvPr>
            <p:cNvCxnSpPr/>
            <p:nvPr/>
          </p:nvCxnSpPr>
          <p:spPr>
            <a:xfrm flipV="1">
              <a:off x="1897160" y="2757874"/>
              <a:ext cx="1378892" cy="9041"/>
            </a:xfrm>
            <a:prstGeom prst="straightConnector1">
              <a:avLst/>
            </a:prstGeom>
            <a:grpFill/>
            <a:ln w="38100" cap="flat" cmpd="sng" algn="ctr">
              <a:solidFill>
                <a:schemeClr val="bg1">
                  <a:lumMod val="85000"/>
                </a:schemeClr>
              </a:solidFill>
              <a:prstDash val="solid"/>
              <a:headEnd type="none"/>
              <a:tailEnd type="triangle"/>
            </a:ln>
            <a:effectLst/>
          </p:spPr>
        </p:cxnSp>
      </p:grpSp>
      <p:sp>
        <p:nvSpPr>
          <p:cNvPr id="137" name="TextBox 136">
            <a:extLst>
              <a:ext uri="{FF2B5EF4-FFF2-40B4-BE49-F238E27FC236}">
                <a16:creationId xmlns:a16="http://schemas.microsoft.com/office/drawing/2014/main" id="{8CFE5903-B400-4A59-A344-178099E88B35}"/>
              </a:ext>
            </a:extLst>
          </p:cNvPr>
          <p:cNvSpPr txBox="1"/>
          <p:nvPr/>
        </p:nvSpPr>
        <p:spPr>
          <a:xfrm>
            <a:off x="4013123" y="2473346"/>
            <a:ext cx="649217" cy="221599"/>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nSpc>
                <a:spcPct val="90000"/>
              </a:lnSpc>
              <a:spcBef>
                <a:spcPct val="0"/>
              </a:spcBef>
              <a:spcAft>
                <a:spcPts val="600"/>
              </a:spcAft>
              <a:defRPr/>
            </a:pPr>
            <a:r>
              <a:rPr lang="en-US" sz="1600" kern="0">
                <a:solidFill>
                  <a:schemeClr val="bg1">
                    <a:lumMod val="85000"/>
                  </a:schemeClr>
                </a:solidFill>
              </a:rPr>
              <a:t>Trigger</a:t>
            </a:r>
          </a:p>
        </p:txBody>
      </p:sp>
      <p:cxnSp>
        <p:nvCxnSpPr>
          <p:cNvPr id="140" name="Straight Arrow Connector 139">
            <a:extLst>
              <a:ext uri="{FF2B5EF4-FFF2-40B4-BE49-F238E27FC236}">
                <a16:creationId xmlns:a16="http://schemas.microsoft.com/office/drawing/2014/main" id="{A7E1B40B-F89C-4971-8C25-DC91371132D0}"/>
              </a:ext>
            </a:extLst>
          </p:cNvPr>
          <p:cNvCxnSpPr/>
          <p:nvPr/>
        </p:nvCxnSpPr>
        <p:spPr>
          <a:xfrm flipV="1">
            <a:off x="3608493" y="2762394"/>
            <a:ext cx="1439425" cy="1"/>
          </a:xfrm>
          <a:prstGeom prst="straightConnector1">
            <a:avLst/>
          </a:prstGeom>
          <a:solidFill>
            <a:schemeClr val="bg1">
              <a:lumMod val="85000"/>
            </a:schemeClr>
          </a:solidFill>
          <a:ln w="38100" cap="flat" cmpd="sng" algn="ctr">
            <a:solidFill>
              <a:schemeClr val="bg1">
                <a:lumMod val="85000"/>
              </a:schemeClr>
            </a:solidFill>
            <a:prstDash val="solid"/>
            <a:headEnd type="none"/>
            <a:tailEnd type="triangle"/>
          </a:ln>
          <a:effectLst/>
        </p:spPr>
      </p:cxnSp>
      <p:grpSp>
        <p:nvGrpSpPr>
          <p:cNvPr id="119" name="Group 118">
            <a:extLst>
              <a:ext uri="{FF2B5EF4-FFF2-40B4-BE49-F238E27FC236}">
                <a16:creationId xmlns:a16="http://schemas.microsoft.com/office/drawing/2014/main" id="{0FD90265-CBB3-45A6-9C96-5481F705C699}"/>
              </a:ext>
            </a:extLst>
          </p:cNvPr>
          <p:cNvGrpSpPr/>
          <p:nvPr/>
        </p:nvGrpSpPr>
        <p:grpSpPr>
          <a:xfrm>
            <a:off x="3334456" y="2542190"/>
            <a:ext cx="342000" cy="439200"/>
            <a:chOff x="5585037" y="2724190"/>
            <a:chExt cx="342000" cy="439200"/>
          </a:xfrm>
        </p:grpSpPr>
        <p:sp>
          <p:nvSpPr>
            <p:cNvPr id="120" name="Freeform 5">
              <a:extLst>
                <a:ext uri="{FF2B5EF4-FFF2-40B4-BE49-F238E27FC236}">
                  <a16:creationId xmlns:a16="http://schemas.microsoft.com/office/drawing/2014/main" id="{00931DF3-AE2F-4775-8246-E07CDBB71B7C}"/>
                </a:ext>
              </a:extLst>
            </p:cNvPr>
            <p:cNvSpPr/>
            <p:nvPr/>
          </p:nvSpPr>
          <p:spPr bwMode="auto">
            <a:xfrm>
              <a:off x="5585037" y="2724190"/>
              <a:ext cx="342000" cy="439200"/>
            </a:xfrm>
            <a:custGeom>
              <a:avLst/>
              <a:gdLst>
                <a:gd name="T0" fmla="*/ 176 w 176"/>
                <a:gd name="T1" fmla="*/ 80 h 228"/>
                <a:gd name="T2" fmla="*/ 88 w 176"/>
                <a:gd name="T3" fmla="*/ 228 h 228"/>
                <a:gd name="T4" fmla="*/ 0 w 176"/>
                <a:gd name="T5" fmla="*/ 80 h 228"/>
                <a:gd name="T6" fmla="*/ 88 w 176"/>
                <a:gd name="T7" fmla="*/ 0 h 228"/>
                <a:gd name="T8" fmla="*/ 176 w 176"/>
                <a:gd name="T9" fmla="*/ 80 h 228"/>
              </a:gdLst>
              <a:ahLst/>
              <a:cxnLst>
                <a:cxn ang="0">
                  <a:pos x="T0" y="T1"/>
                </a:cxn>
                <a:cxn ang="0">
                  <a:pos x="T2" y="T3"/>
                </a:cxn>
                <a:cxn ang="0">
                  <a:pos x="T4" y="T5"/>
                </a:cxn>
                <a:cxn ang="0">
                  <a:pos x="T6" y="T7"/>
                </a:cxn>
                <a:cxn ang="0">
                  <a:pos x="T8" y="T9"/>
                </a:cxn>
              </a:cxnLst>
              <a:rect l="0" t="0" r="r" b="b"/>
              <a:pathLst>
                <a:path w="176" h="228">
                  <a:moveTo>
                    <a:pt x="176" y="80"/>
                  </a:moveTo>
                  <a:cubicBezTo>
                    <a:pt x="176" y="129"/>
                    <a:pt x="88" y="228"/>
                    <a:pt x="88" y="228"/>
                  </a:cubicBezTo>
                  <a:cubicBezTo>
                    <a:pt x="88" y="228"/>
                    <a:pt x="0" y="129"/>
                    <a:pt x="0" y="80"/>
                  </a:cubicBezTo>
                  <a:cubicBezTo>
                    <a:pt x="0" y="31"/>
                    <a:pt x="39" y="0"/>
                    <a:pt x="88" y="0"/>
                  </a:cubicBezTo>
                  <a:cubicBezTo>
                    <a:pt x="137" y="0"/>
                    <a:pt x="176" y="31"/>
                    <a:pt x="176" y="80"/>
                  </a:cubicBezTo>
                  <a:close/>
                </a:path>
              </a:pathLst>
            </a:cu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gn="ctr"/>
              <a:endParaRPr lang="en-US" sz="1600">
                <a:solidFill>
                  <a:schemeClr val="lt1"/>
                </a:solidFill>
              </a:endParaRPr>
            </a:p>
          </p:txBody>
        </p:sp>
        <p:grpSp>
          <p:nvGrpSpPr>
            <p:cNvPr id="121" name="Group 360">
              <a:extLst>
                <a:ext uri="{FF2B5EF4-FFF2-40B4-BE49-F238E27FC236}">
                  <a16:creationId xmlns:a16="http://schemas.microsoft.com/office/drawing/2014/main" id="{0629EE98-B890-44D0-9A36-8D58CC145C87}"/>
                </a:ext>
              </a:extLst>
            </p:cNvPr>
            <p:cNvGrpSpPr>
              <a:grpSpLocks noChangeAspect="1"/>
            </p:cNvGrpSpPr>
            <p:nvPr/>
          </p:nvGrpSpPr>
          <p:grpSpPr>
            <a:xfrm flipH="1">
              <a:off x="5738686" y="2795565"/>
              <a:ext cx="34703" cy="252000"/>
              <a:chOff x="-1094" y="874"/>
              <a:chExt cx="130" cy="944"/>
            </a:xfrm>
            <a:solidFill>
              <a:srgbClr val="FFFFFF"/>
            </a:solidFill>
          </p:grpSpPr>
          <p:sp>
            <p:nvSpPr>
              <p:cNvPr id="122" name="Freeform 361">
                <a:extLst>
                  <a:ext uri="{FF2B5EF4-FFF2-40B4-BE49-F238E27FC236}">
                    <a16:creationId xmlns:a16="http://schemas.microsoft.com/office/drawing/2014/main" id="{0129300F-929E-44A1-BF2B-79714DD80782}"/>
                  </a:ext>
                </a:extLst>
              </p:cNvPr>
              <p:cNvSpPr/>
              <p:nvPr/>
            </p:nvSpPr>
            <p:spPr bwMode="auto">
              <a:xfrm>
                <a:off x="-1094" y="874"/>
                <a:ext cx="130" cy="720"/>
              </a:xfrm>
              <a:custGeom>
                <a:avLst/>
                <a:gdLst>
                  <a:gd name="T0" fmla="*/ 0 w 130"/>
                  <a:gd name="T1" fmla="*/ 0 h 720"/>
                  <a:gd name="T2" fmla="*/ 130 w 130"/>
                  <a:gd name="T3" fmla="*/ 0 h 720"/>
                  <a:gd name="T4" fmla="*/ 130 w 130"/>
                  <a:gd name="T5" fmla="*/ 311 h 720"/>
                  <a:gd name="T6" fmla="*/ 99 w 130"/>
                  <a:gd name="T7" fmla="*/ 720 h 720"/>
                  <a:gd name="T8" fmla="*/ 33 w 130"/>
                  <a:gd name="T9" fmla="*/ 720 h 720"/>
                  <a:gd name="T10" fmla="*/ 0 w 130"/>
                  <a:gd name="T11" fmla="*/ 311 h 720"/>
                  <a:gd name="T12" fmla="*/ 0 w 130"/>
                  <a:gd name="T13" fmla="*/ 0 h 720"/>
                </a:gdLst>
                <a:ahLst/>
                <a:cxnLst>
                  <a:cxn ang="0">
                    <a:pos x="T0" y="T1"/>
                  </a:cxn>
                  <a:cxn ang="0">
                    <a:pos x="T2" y="T3"/>
                  </a:cxn>
                  <a:cxn ang="0">
                    <a:pos x="T4" y="T5"/>
                  </a:cxn>
                  <a:cxn ang="0">
                    <a:pos x="T6" y="T7"/>
                  </a:cxn>
                  <a:cxn ang="0">
                    <a:pos x="T8" y="T9"/>
                  </a:cxn>
                  <a:cxn ang="0">
                    <a:pos x="T10" y="T11"/>
                  </a:cxn>
                  <a:cxn ang="0">
                    <a:pos x="T12" y="T13"/>
                  </a:cxn>
                </a:cxnLst>
                <a:rect l="0" t="0" r="r" b="b"/>
                <a:pathLst>
                  <a:path w="130" h="720">
                    <a:moveTo>
                      <a:pt x="0" y="0"/>
                    </a:moveTo>
                    <a:lnTo>
                      <a:pt x="130" y="0"/>
                    </a:lnTo>
                    <a:lnTo>
                      <a:pt x="130" y="311"/>
                    </a:lnTo>
                    <a:lnTo>
                      <a:pt x="99" y="720"/>
                    </a:lnTo>
                    <a:lnTo>
                      <a:pt x="33" y="720"/>
                    </a:lnTo>
                    <a:lnTo>
                      <a:pt x="0" y="311"/>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defTabSz="914363">
                  <a:spcBef>
                    <a:spcPct val="0"/>
                  </a:spcBef>
                  <a:spcAft>
                    <a:spcPct val="0"/>
                  </a:spcAft>
                  <a:defRPr/>
                </a:pPr>
                <a:endParaRPr lang="en-US" kern="0">
                  <a:solidFill>
                    <a:srgbClr val="FFFFFF"/>
                  </a:solidFill>
                </a:endParaRPr>
              </a:p>
            </p:txBody>
          </p:sp>
          <p:sp>
            <p:nvSpPr>
              <p:cNvPr id="123" name="Rectangle 362">
                <a:extLst>
                  <a:ext uri="{FF2B5EF4-FFF2-40B4-BE49-F238E27FC236}">
                    <a16:creationId xmlns:a16="http://schemas.microsoft.com/office/drawing/2014/main" id="{26F6EC0C-5C3E-4D58-BCB2-CB0874DE3B39}"/>
                  </a:ext>
                </a:extLst>
              </p:cNvPr>
              <p:cNvSpPr>
                <a:spLocks noChangeArrowheads="1"/>
              </p:cNvSpPr>
              <p:nvPr/>
            </p:nvSpPr>
            <p:spPr bwMode="auto">
              <a:xfrm>
                <a:off x="-1094" y="1684"/>
                <a:ext cx="127" cy="13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defTabSz="914363">
                  <a:spcBef>
                    <a:spcPct val="0"/>
                  </a:spcBef>
                  <a:spcAft>
                    <a:spcPct val="0"/>
                  </a:spcAft>
                  <a:defRPr/>
                </a:pPr>
                <a:endParaRPr lang="en-US" kern="0">
                  <a:solidFill>
                    <a:srgbClr val="FFFFFF"/>
                  </a:solidFill>
                </a:endParaRPr>
              </a:p>
            </p:txBody>
          </p:sp>
        </p:grpSp>
      </p:grpSp>
    </p:spTree>
    <p:extLst>
      <p:ext uri="{BB962C8B-B14F-4D97-AF65-F5344CB8AC3E}">
        <p14:creationId xmlns:p14="http://schemas.microsoft.com/office/powerpoint/2010/main" val="452880613"/>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Continuous Deployment – Typical feedback</a:t>
            </a:r>
            <a:br>
              <a:rPr lang="en-US" dirty="0"/>
            </a:br>
            <a:endParaRPr lang="en-US" sz="1800" dirty="0"/>
          </a:p>
        </p:txBody>
      </p:sp>
      <p:sp>
        <p:nvSpPr>
          <p:cNvPr id="73" name="Rectangle 72"/>
          <p:cNvSpPr/>
          <p:nvPr/>
        </p:nvSpPr>
        <p:spPr>
          <a:xfrm>
            <a:off x="2665078" y="1524001"/>
            <a:ext cx="1728000" cy="709711"/>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9pPr>
          </a:lstStyle>
          <a:p>
            <a:pPr algn="ctr"/>
            <a:r>
              <a:rPr lang="en-IN" sz="1400" dirty="0"/>
              <a:t>Version Control /</a:t>
            </a:r>
          </a:p>
          <a:p>
            <a:pPr algn="ctr"/>
            <a:r>
              <a:rPr lang="en-IN" sz="1400" dirty="0"/>
              <a:t>Pull Request</a:t>
            </a:r>
          </a:p>
        </p:txBody>
      </p:sp>
      <p:sp>
        <p:nvSpPr>
          <p:cNvPr id="78" name="Rectangle 77"/>
          <p:cNvSpPr/>
          <p:nvPr/>
        </p:nvSpPr>
        <p:spPr>
          <a:xfrm>
            <a:off x="6088290" y="1524001"/>
            <a:ext cx="1728000" cy="709711"/>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9pPr>
          </a:lstStyle>
          <a:p>
            <a:pPr algn="ctr"/>
            <a:r>
              <a:rPr lang="en-IN" sz="1400"/>
              <a:t>Automated Acceptance Testing</a:t>
            </a:r>
          </a:p>
        </p:txBody>
      </p:sp>
      <p:sp>
        <p:nvSpPr>
          <p:cNvPr id="79" name="Rectangle 78"/>
          <p:cNvSpPr/>
          <p:nvPr/>
        </p:nvSpPr>
        <p:spPr>
          <a:xfrm>
            <a:off x="9511501" y="1524001"/>
            <a:ext cx="1728000" cy="709711"/>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9pPr>
          </a:lstStyle>
          <a:p>
            <a:pPr algn="ctr"/>
            <a:r>
              <a:rPr lang="en-IN" sz="1400"/>
              <a:t>Release</a:t>
            </a:r>
          </a:p>
          <a:p>
            <a:pPr algn="ctr"/>
            <a:r>
              <a:rPr lang="en-IN" sz="1400"/>
              <a:t>(Production)</a:t>
            </a:r>
          </a:p>
        </p:txBody>
      </p:sp>
      <p:grpSp>
        <p:nvGrpSpPr>
          <p:cNvPr id="80" name="Group 79"/>
          <p:cNvGrpSpPr/>
          <p:nvPr/>
        </p:nvGrpSpPr>
        <p:grpSpPr>
          <a:xfrm>
            <a:off x="953472" y="1524001"/>
            <a:ext cx="1728000" cy="4362407"/>
            <a:chOff x="951884" y="1524000"/>
            <a:chExt cx="1728000" cy="4362407"/>
          </a:xfrm>
        </p:grpSpPr>
        <p:sp>
          <p:nvSpPr>
            <p:cNvPr id="81" name="Rectangle 80"/>
            <p:cNvSpPr/>
            <p:nvPr/>
          </p:nvSpPr>
          <p:spPr>
            <a:xfrm>
              <a:off x="951884" y="2115934"/>
              <a:ext cx="1728000" cy="3722747"/>
            </a:xfrm>
            <a:prstGeom prst="rect">
              <a:avLst/>
            </a:prstGeom>
            <a:pattFill prst="dkUpDiag">
              <a:fgClr>
                <a:srgbClr val="FFFFFF"/>
              </a:fgClr>
              <a:bgClr>
                <a:schemeClr val="bg1">
                  <a:lumMod val="95000"/>
                </a:schemeClr>
              </a:bgClr>
            </a:pattFill>
            <a:ln w="25400" cap="flat" cmpd="sng" algn="ctr">
              <a:noFill/>
              <a:prstDash val="solid"/>
              <a:headEnd type="none" w="med" len="med"/>
              <a:tailEnd type="none" w="med" len="med"/>
            </a:ln>
            <a:effectLst/>
          </p:spPr>
          <p:txBody>
            <a:bodyPr rot="0" spcFirstLastPara="0" vertOverflow="overflow" horzOverflow="overflow" vert="horz" wrap="square" lIns="243742" tIns="194994" rIns="243742" bIns="19499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IN"/>
            </a:p>
          </p:txBody>
        </p:sp>
        <p:sp>
          <p:nvSpPr>
            <p:cNvPr id="82" name="Rectangle 81"/>
            <p:cNvSpPr/>
            <p:nvPr/>
          </p:nvSpPr>
          <p:spPr>
            <a:xfrm>
              <a:off x="951884" y="1524000"/>
              <a:ext cx="1728000" cy="709711"/>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gn="ctr"/>
              <a:r>
                <a:rPr lang="en-IN" sz="1400">
                  <a:solidFill>
                    <a:schemeClr val="bg1"/>
                  </a:solidFill>
                </a:rPr>
                <a:t>Developer / </a:t>
              </a:r>
            </a:p>
            <a:p>
              <a:pPr algn="ctr"/>
              <a:r>
                <a:rPr lang="en-IN" sz="1400">
                  <a:solidFill>
                    <a:schemeClr val="bg1"/>
                  </a:solidFill>
                </a:rPr>
                <a:t>Pre-Commit</a:t>
              </a:r>
            </a:p>
          </p:txBody>
        </p:sp>
        <p:sp>
          <p:nvSpPr>
            <p:cNvPr id="91" name="Rectangle 90"/>
            <p:cNvSpPr/>
            <p:nvPr/>
          </p:nvSpPr>
          <p:spPr>
            <a:xfrm>
              <a:off x="951884" y="5814407"/>
              <a:ext cx="1728000" cy="72000"/>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gn="ctr"/>
              <a:endParaRPr lang="en-IN" sz="1400"/>
            </a:p>
          </p:txBody>
        </p:sp>
      </p:grpSp>
      <p:grpSp>
        <p:nvGrpSpPr>
          <p:cNvPr id="103" name="Group 102"/>
          <p:cNvGrpSpPr/>
          <p:nvPr/>
        </p:nvGrpSpPr>
        <p:grpSpPr>
          <a:xfrm>
            <a:off x="4376684" y="1524001"/>
            <a:ext cx="1728000" cy="4362407"/>
            <a:chOff x="4375096" y="1524000"/>
            <a:chExt cx="1728000" cy="4362407"/>
          </a:xfrm>
        </p:grpSpPr>
        <p:sp>
          <p:nvSpPr>
            <p:cNvPr id="105" name="Rectangle 104"/>
            <p:cNvSpPr/>
            <p:nvPr/>
          </p:nvSpPr>
          <p:spPr>
            <a:xfrm>
              <a:off x="4375096" y="2066778"/>
              <a:ext cx="1728000" cy="3772237"/>
            </a:xfrm>
            <a:prstGeom prst="rect">
              <a:avLst/>
            </a:prstGeom>
            <a:pattFill prst="dkUpDiag">
              <a:fgClr>
                <a:srgbClr val="FFFFFF"/>
              </a:fgClr>
              <a:bgClr>
                <a:schemeClr val="bg1">
                  <a:lumMod val="95000"/>
                </a:schemeClr>
              </a:bgClr>
            </a:pattFill>
            <a:ln w="25400" cap="flat" cmpd="sng" algn="ctr">
              <a:noFill/>
              <a:prstDash val="solid"/>
              <a:headEnd type="none" w="med" len="med"/>
              <a:tailEnd type="none" w="med" len="med"/>
            </a:ln>
            <a:effectLst/>
          </p:spPr>
          <p:txBody>
            <a:bodyPr rot="0" spcFirstLastPara="0" vertOverflow="overflow" horzOverflow="overflow" vert="horz" wrap="square" lIns="243742" tIns="194994" rIns="243742" bIns="19499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IN"/>
            </a:p>
          </p:txBody>
        </p:sp>
        <p:sp>
          <p:nvSpPr>
            <p:cNvPr id="106" name="Rectangle 105"/>
            <p:cNvSpPr/>
            <p:nvPr/>
          </p:nvSpPr>
          <p:spPr>
            <a:xfrm>
              <a:off x="4375096" y="1524000"/>
              <a:ext cx="1728000" cy="709711"/>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gn="ctr"/>
              <a:r>
                <a:rPr lang="en-IN" sz="1400">
                  <a:solidFill>
                    <a:schemeClr val="bg1"/>
                  </a:solidFill>
                </a:rPr>
                <a:t>Build and</a:t>
              </a:r>
              <a:br>
                <a:rPr lang="en-IN" sz="1400">
                  <a:solidFill>
                    <a:schemeClr val="bg1"/>
                  </a:solidFill>
                </a:rPr>
              </a:br>
              <a:r>
                <a:rPr lang="en-IN" sz="1400">
                  <a:solidFill>
                    <a:schemeClr val="bg1"/>
                  </a:solidFill>
                </a:rPr>
                <a:t>Unit Testing</a:t>
              </a:r>
            </a:p>
          </p:txBody>
        </p:sp>
        <p:sp>
          <p:nvSpPr>
            <p:cNvPr id="107" name="Rectangle 106"/>
            <p:cNvSpPr/>
            <p:nvPr/>
          </p:nvSpPr>
          <p:spPr>
            <a:xfrm>
              <a:off x="4375096" y="5814407"/>
              <a:ext cx="1728000" cy="72000"/>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gn="ctr"/>
              <a:endParaRPr lang="en-IN" sz="1400"/>
            </a:p>
          </p:txBody>
        </p:sp>
      </p:grpSp>
      <p:grpSp>
        <p:nvGrpSpPr>
          <p:cNvPr id="108" name="Group 107"/>
          <p:cNvGrpSpPr/>
          <p:nvPr/>
        </p:nvGrpSpPr>
        <p:grpSpPr>
          <a:xfrm>
            <a:off x="7799896" y="1524001"/>
            <a:ext cx="1728000" cy="4362407"/>
            <a:chOff x="7798308" y="1524000"/>
            <a:chExt cx="1728000" cy="4362407"/>
          </a:xfrm>
        </p:grpSpPr>
        <p:sp>
          <p:nvSpPr>
            <p:cNvPr id="109" name="Rectangle 108"/>
            <p:cNvSpPr/>
            <p:nvPr/>
          </p:nvSpPr>
          <p:spPr>
            <a:xfrm>
              <a:off x="7798308" y="2066779"/>
              <a:ext cx="1728000" cy="3771902"/>
            </a:xfrm>
            <a:prstGeom prst="rect">
              <a:avLst/>
            </a:prstGeom>
            <a:pattFill prst="dkUpDiag">
              <a:fgClr>
                <a:srgbClr val="FFFFFF"/>
              </a:fgClr>
              <a:bgClr>
                <a:schemeClr val="bg1">
                  <a:lumMod val="95000"/>
                </a:schemeClr>
              </a:bgClr>
            </a:pattFill>
            <a:ln w="25400" cap="flat" cmpd="sng" algn="ctr">
              <a:noFill/>
              <a:prstDash val="solid"/>
              <a:headEnd type="none" w="med" len="med"/>
              <a:tailEnd type="none" w="med" len="med"/>
            </a:ln>
            <a:effectLst/>
          </p:spPr>
          <p:txBody>
            <a:bodyPr rot="0" spcFirstLastPara="0" vertOverflow="overflow" horzOverflow="overflow" vert="horz" wrap="square" lIns="243742" tIns="194994" rIns="243742" bIns="19499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IN"/>
            </a:p>
          </p:txBody>
        </p:sp>
        <p:sp>
          <p:nvSpPr>
            <p:cNvPr id="110" name="Rectangle 109"/>
            <p:cNvSpPr/>
            <p:nvPr/>
          </p:nvSpPr>
          <p:spPr>
            <a:xfrm>
              <a:off x="7798308" y="1524000"/>
              <a:ext cx="1728000" cy="709711"/>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gn="ctr"/>
              <a:r>
                <a:rPr lang="en-IN" sz="1400">
                  <a:solidFill>
                    <a:schemeClr val="bg1"/>
                  </a:solidFill>
                </a:rPr>
                <a:t>User (manual)</a:t>
              </a:r>
              <a:br>
                <a:rPr lang="en-IN" sz="1400">
                  <a:solidFill>
                    <a:schemeClr val="bg1"/>
                  </a:solidFill>
                </a:rPr>
              </a:br>
              <a:r>
                <a:rPr lang="en-IN" sz="1400">
                  <a:solidFill>
                    <a:schemeClr val="bg1"/>
                  </a:solidFill>
                </a:rPr>
                <a:t>Acceptance Testing</a:t>
              </a:r>
            </a:p>
          </p:txBody>
        </p:sp>
        <p:sp>
          <p:nvSpPr>
            <p:cNvPr id="111" name="Rectangle 110"/>
            <p:cNvSpPr/>
            <p:nvPr/>
          </p:nvSpPr>
          <p:spPr>
            <a:xfrm>
              <a:off x="7798308" y="5814407"/>
              <a:ext cx="1728000" cy="72000"/>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gn="ctr"/>
              <a:endParaRPr lang="en-IN" sz="1400"/>
            </a:p>
          </p:txBody>
        </p:sp>
      </p:grpSp>
      <p:sp>
        <p:nvSpPr>
          <p:cNvPr id="67" name="Rectangle 66"/>
          <p:cNvSpPr/>
          <p:nvPr/>
        </p:nvSpPr>
        <p:spPr>
          <a:xfrm>
            <a:off x="7799896" y="2233711"/>
            <a:ext cx="1728000" cy="3604970"/>
          </a:xfrm>
          <a:prstGeom prst="rect">
            <a:avLst/>
          </a:prstGeom>
          <a:pattFill prst="dkUpDiag">
            <a:fgClr>
              <a:srgbClr val="FFFFFF"/>
            </a:fgClr>
            <a:bgClr>
              <a:schemeClr val="bg1">
                <a:lumMod val="95000"/>
              </a:schemeClr>
            </a:bgClr>
          </a:pattFill>
          <a:ln w="25400" cap="flat" cmpd="sng" algn="ctr">
            <a:noFill/>
            <a:prstDash val="solid"/>
            <a:headEnd type="none" w="med" len="med"/>
            <a:tailEnd type="none" w="med" len="med"/>
          </a:ln>
          <a:effectLst/>
        </p:spPr>
        <p:txBody>
          <a:bodyPr rot="0" spcFirstLastPara="0" vertOverflow="overflow" horzOverflow="overflow" vert="horz" wrap="square" lIns="243742" tIns="194994" rIns="243742" bIns="19499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IN"/>
          </a:p>
        </p:txBody>
      </p:sp>
      <p:sp>
        <p:nvSpPr>
          <p:cNvPr id="63" name="Rectangle 62"/>
          <p:cNvSpPr/>
          <p:nvPr/>
        </p:nvSpPr>
        <p:spPr>
          <a:xfrm>
            <a:off x="4376684" y="2233711"/>
            <a:ext cx="1728000" cy="3605304"/>
          </a:xfrm>
          <a:prstGeom prst="rect">
            <a:avLst/>
          </a:prstGeom>
          <a:pattFill prst="dkUpDiag">
            <a:fgClr>
              <a:srgbClr val="FFFFFF"/>
            </a:fgClr>
            <a:bgClr>
              <a:schemeClr val="bg1">
                <a:lumMod val="95000"/>
              </a:schemeClr>
            </a:bgClr>
          </a:pattFill>
          <a:ln w="25400" cap="flat" cmpd="sng" algn="ctr">
            <a:noFill/>
            <a:prstDash val="solid"/>
            <a:headEnd type="none" w="med" len="med"/>
            <a:tailEnd type="none" w="med" len="med"/>
          </a:ln>
          <a:effectLst/>
        </p:spPr>
        <p:txBody>
          <a:bodyPr rot="0" spcFirstLastPara="0" vertOverflow="overflow" horzOverflow="overflow" vert="horz" wrap="square" lIns="243742" tIns="194994" rIns="243742" bIns="19499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IN"/>
          </a:p>
        </p:txBody>
      </p:sp>
      <p:sp>
        <p:nvSpPr>
          <p:cNvPr id="60" name="Rectangle 59"/>
          <p:cNvSpPr/>
          <p:nvPr/>
        </p:nvSpPr>
        <p:spPr>
          <a:xfrm>
            <a:off x="953472" y="2233711"/>
            <a:ext cx="1728000" cy="3604970"/>
          </a:xfrm>
          <a:prstGeom prst="rect">
            <a:avLst/>
          </a:prstGeom>
          <a:pattFill prst="dkUpDiag">
            <a:fgClr>
              <a:srgbClr val="FFFFFF"/>
            </a:fgClr>
            <a:bgClr>
              <a:schemeClr val="bg1">
                <a:lumMod val="95000"/>
              </a:schemeClr>
            </a:bgClr>
          </a:pattFill>
          <a:ln w="25400" cap="flat" cmpd="sng" algn="ctr">
            <a:noFill/>
            <a:prstDash val="solid"/>
            <a:headEnd type="none" w="med" len="med"/>
            <a:tailEnd type="none" w="med" len="med"/>
          </a:ln>
          <a:effectLst/>
        </p:spPr>
        <p:txBody>
          <a:bodyPr rot="0" spcFirstLastPara="0" vertOverflow="overflow" horzOverflow="overflow" vert="horz" wrap="square" lIns="243742" tIns="194994" rIns="243742" bIns="19499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IN"/>
          </a:p>
        </p:txBody>
      </p:sp>
      <p:sp>
        <p:nvSpPr>
          <p:cNvPr id="43" name="TextBox 42"/>
          <p:cNvSpPr txBox="1"/>
          <p:nvPr/>
        </p:nvSpPr>
        <p:spPr>
          <a:xfrm>
            <a:off x="2191452" y="2306792"/>
            <a:ext cx="793487" cy="443198"/>
          </a:xfrm>
          <a:prstGeom prst="rect">
            <a:avLst/>
          </a:prstGeom>
          <a:noFill/>
          <a:ln>
            <a:noFill/>
          </a:ln>
        </p:spPr>
        <p:txBody>
          <a:bodyPr wrap="square" lIns="0" tIns="0" rIns="0" bIns="0" rtlCol="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gn="ctr">
              <a:lnSpc>
                <a:spcPct val="90000"/>
              </a:lnSpc>
              <a:spcBef>
                <a:spcPct val="0"/>
              </a:spcBef>
              <a:spcAft>
                <a:spcPts val="600"/>
              </a:spcAft>
              <a:defRPr/>
            </a:pPr>
            <a:r>
              <a:rPr lang="en-US" sz="1600" kern="0" dirty="0">
                <a:solidFill>
                  <a:schemeClr val="bg1">
                    <a:lumMod val="85000"/>
                  </a:schemeClr>
                </a:solidFill>
              </a:rPr>
              <a:t>Push/ Check-in</a:t>
            </a:r>
          </a:p>
        </p:txBody>
      </p:sp>
      <p:sp>
        <p:nvSpPr>
          <p:cNvPr id="44" name="TextBox 43"/>
          <p:cNvSpPr txBox="1"/>
          <p:nvPr/>
        </p:nvSpPr>
        <p:spPr>
          <a:xfrm>
            <a:off x="4013123" y="2473346"/>
            <a:ext cx="649217" cy="221599"/>
          </a:xfrm>
          <a:prstGeom prst="rect">
            <a:avLst/>
          </a:prstGeom>
          <a:noFill/>
          <a:ln>
            <a:noFill/>
          </a:ln>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nSpc>
                <a:spcPct val="90000"/>
              </a:lnSpc>
              <a:spcBef>
                <a:spcPct val="0"/>
              </a:spcBef>
              <a:spcAft>
                <a:spcPts val="600"/>
              </a:spcAft>
              <a:defRPr/>
            </a:pPr>
            <a:r>
              <a:rPr lang="en-US" sz="1600" kern="0" dirty="0">
                <a:solidFill>
                  <a:schemeClr val="bg1">
                    <a:lumMod val="85000"/>
                  </a:schemeClr>
                </a:solidFill>
              </a:rPr>
              <a:t>Trigger</a:t>
            </a:r>
          </a:p>
        </p:txBody>
      </p:sp>
      <p:sp>
        <p:nvSpPr>
          <p:cNvPr id="45" name="TextBox 44"/>
          <p:cNvSpPr txBox="1"/>
          <p:nvPr/>
        </p:nvSpPr>
        <p:spPr>
          <a:xfrm>
            <a:off x="2130817" y="2866064"/>
            <a:ext cx="857607" cy="221599"/>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nSpc>
                <a:spcPct val="90000"/>
              </a:lnSpc>
              <a:spcBef>
                <a:spcPct val="0"/>
              </a:spcBef>
              <a:spcAft>
                <a:spcPts val="600"/>
              </a:spcAft>
              <a:defRPr/>
            </a:pPr>
            <a:r>
              <a:rPr lang="en-US" sz="1600" kern="0">
                <a:solidFill>
                  <a:srgbClr val="C80000"/>
                </a:solidFill>
              </a:rPr>
              <a:t>Feedback</a:t>
            </a:r>
          </a:p>
        </p:txBody>
      </p:sp>
      <p:sp>
        <p:nvSpPr>
          <p:cNvPr id="46" name="Freeform 5"/>
          <p:cNvSpPr/>
          <p:nvPr/>
        </p:nvSpPr>
        <p:spPr bwMode="auto">
          <a:xfrm>
            <a:off x="1653756" y="2542190"/>
            <a:ext cx="341013" cy="440408"/>
          </a:xfrm>
          <a:custGeom>
            <a:avLst/>
            <a:gdLst>
              <a:gd name="T0" fmla="*/ 176 w 176"/>
              <a:gd name="T1" fmla="*/ 80 h 228"/>
              <a:gd name="T2" fmla="*/ 88 w 176"/>
              <a:gd name="T3" fmla="*/ 228 h 228"/>
              <a:gd name="T4" fmla="*/ 0 w 176"/>
              <a:gd name="T5" fmla="*/ 80 h 228"/>
              <a:gd name="T6" fmla="*/ 88 w 176"/>
              <a:gd name="T7" fmla="*/ 0 h 228"/>
              <a:gd name="T8" fmla="*/ 176 w 176"/>
              <a:gd name="T9" fmla="*/ 80 h 228"/>
            </a:gdLst>
            <a:ahLst/>
            <a:cxnLst>
              <a:cxn ang="0">
                <a:pos x="T0" y="T1"/>
              </a:cxn>
              <a:cxn ang="0">
                <a:pos x="T2" y="T3"/>
              </a:cxn>
              <a:cxn ang="0">
                <a:pos x="T4" y="T5"/>
              </a:cxn>
              <a:cxn ang="0">
                <a:pos x="T6" y="T7"/>
              </a:cxn>
              <a:cxn ang="0">
                <a:pos x="T8" y="T9"/>
              </a:cxn>
            </a:cxnLst>
            <a:rect l="0" t="0" r="r" b="b"/>
            <a:pathLst>
              <a:path w="176" h="228">
                <a:moveTo>
                  <a:pt x="176" y="80"/>
                </a:moveTo>
                <a:cubicBezTo>
                  <a:pt x="176" y="129"/>
                  <a:pt x="88" y="228"/>
                  <a:pt x="88" y="228"/>
                </a:cubicBezTo>
                <a:cubicBezTo>
                  <a:pt x="88" y="228"/>
                  <a:pt x="0" y="129"/>
                  <a:pt x="0" y="80"/>
                </a:cubicBezTo>
                <a:cubicBezTo>
                  <a:pt x="0" y="31"/>
                  <a:pt x="39" y="0"/>
                  <a:pt x="88" y="0"/>
                </a:cubicBezTo>
                <a:cubicBezTo>
                  <a:pt x="137" y="0"/>
                  <a:pt x="176" y="31"/>
                  <a:pt x="176" y="80"/>
                </a:cubicBezTo>
                <a:close/>
              </a:path>
            </a:pathLst>
          </a:custGeom>
          <a:solidFill>
            <a:schemeClr val="bg1">
              <a:lumMod val="85000"/>
            </a:schemeClr>
          </a:solidFill>
          <a:ln>
            <a:solidFill>
              <a:schemeClr val="bg1">
                <a:lumMod val="8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9pPr>
          </a:lstStyle>
          <a:p>
            <a:pPr algn="ctr"/>
            <a:endParaRPr lang="en-US"/>
          </a:p>
        </p:txBody>
      </p:sp>
      <p:sp>
        <p:nvSpPr>
          <p:cNvPr id="47" name="Freeform 5"/>
          <p:cNvSpPr/>
          <p:nvPr/>
        </p:nvSpPr>
        <p:spPr bwMode="auto">
          <a:xfrm>
            <a:off x="1653755" y="3401776"/>
            <a:ext cx="342000" cy="439200"/>
          </a:xfrm>
          <a:custGeom>
            <a:avLst/>
            <a:gdLst>
              <a:gd name="T0" fmla="*/ 176 w 176"/>
              <a:gd name="T1" fmla="*/ 80 h 228"/>
              <a:gd name="T2" fmla="*/ 88 w 176"/>
              <a:gd name="T3" fmla="*/ 228 h 228"/>
              <a:gd name="T4" fmla="*/ 0 w 176"/>
              <a:gd name="T5" fmla="*/ 80 h 228"/>
              <a:gd name="T6" fmla="*/ 88 w 176"/>
              <a:gd name="T7" fmla="*/ 0 h 228"/>
              <a:gd name="T8" fmla="*/ 176 w 176"/>
              <a:gd name="T9" fmla="*/ 80 h 228"/>
            </a:gdLst>
            <a:ahLst/>
            <a:cxnLst>
              <a:cxn ang="0">
                <a:pos x="T0" y="T1"/>
              </a:cxn>
              <a:cxn ang="0">
                <a:pos x="T2" y="T3"/>
              </a:cxn>
              <a:cxn ang="0">
                <a:pos x="T4" y="T5"/>
              </a:cxn>
              <a:cxn ang="0">
                <a:pos x="T6" y="T7"/>
              </a:cxn>
              <a:cxn ang="0">
                <a:pos x="T8" y="T9"/>
              </a:cxn>
            </a:cxnLst>
            <a:rect l="0" t="0" r="r" b="b"/>
            <a:pathLst>
              <a:path w="176" h="228">
                <a:moveTo>
                  <a:pt x="176" y="80"/>
                </a:moveTo>
                <a:cubicBezTo>
                  <a:pt x="176" y="129"/>
                  <a:pt x="88" y="228"/>
                  <a:pt x="88" y="228"/>
                </a:cubicBezTo>
                <a:cubicBezTo>
                  <a:pt x="88" y="228"/>
                  <a:pt x="0" y="129"/>
                  <a:pt x="0" y="80"/>
                </a:cubicBezTo>
                <a:cubicBezTo>
                  <a:pt x="0" y="31"/>
                  <a:pt x="39" y="0"/>
                  <a:pt x="88" y="0"/>
                </a:cubicBezTo>
                <a:cubicBezTo>
                  <a:pt x="137" y="0"/>
                  <a:pt x="176" y="31"/>
                  <a:pt x="176" y="80"/>
                </a:cubicBezTo>
                <a:close/>
              </a:path>
            </a:pathLst>
          </a:custGeom>
          <a:solidFill>
            <a:schemeClr val="bg1">
              <a:lumMod val="85000"/>
            </a:schemeClr>
          </a:solidFill>
          <a:ln>
            <a:solidFill>
              <a:schemeClr val="bg1">
                <a:lumMod val="8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9pPr>
          </a:lstStyle>
          <a:p>
            <a:pPr algn="ctr"/>
            <a:endParaRPr lang="en-US"/>
          </a:p>
        </p:txBody>
      </p:sp>
      <p:sp>
        <p:nvSpPr>
          <p:cNvPr id="48" name="Freeform 5"/>
          <p:cNvSpPr/>
          <p:nvPr/>
        </p:nvSpPr>
        <p:spPr bwMode="auto">
          <a:xfrm>
            <a:off x="1653755" y="4567480"/>
            <a:ext cx="342000" cy="439200"/>
          </a:xfrm>
          <a:custGeom>
            <a:avLst/>
            <a:gdLst>
              <a:gd name="T0" fmla="*/ 176 w 176"/>
              <a:gd name="T1" fmla="*/ 80 h 228"/>
              <a:gd name="T2" fmla="*/ 88 w 176"/>
              <a:gd name="T3" fmla="*/ 228 h 228"/>
              <a:gd name="T4" fmla="*/ 0 w 176"/>
              <a:gd name="T5" fmla="*/ 80 h 228"/>
              <a:gd name="T6" fmla="*/ 88 w 176"/>
              <a:gd name="T7" fmla="*/ 0 h 228"/>
              <a:gd name="T8" fmla="*/ 176 w 176"/>
              <a:gd name="T9" fmla="*/ 80 h 228"/>
            </a:gdLst>
            <a:ahLst/>
            <a:cxnLst>
              <a:cxn ang="0">
                <a:pos x="T0" y="T1"/>
              </a:cxn>
              <a:cxn ang="0">
                <a:pos x="T2" y="T3"/>
              </a:cxn>
              <a:cxn ang="0">
                <a:pos x="T4" y="T5"/>
              </a:cxn>
              <a:cxn ang="0">
                <a:pos x="T6" y="T7"/>
              </a:cxn>
              <a:cxn ang="0">
                <a:pos x="T8" y="T9"/>
              </a:cxn>
            </a:cxnLst>
            <a:rect l="0" t="0" r="r" b="b"/>
            <a:pathLst>
              <a:path w="176" h="228">
                <a:moveTo>
                  <a:pt x="176" y="80"/>
                </a:moveTo>
                <a:cubicBezTo>
                  <a:pt x="176" y="129"/>
                  <a:pt x="88" y="228"/>
                  <a:pt x="88" y="228"/>
                </a:cubicBezTo>
                <a:cubicBezTo>
                  <a:pt x="88" y="228"/>
                  <a:pt x="0" y="129"/>
                  <a:pt x="0" y="80"/>
                </a:cubicBezTo>
                <a:cubicBezTo>
                  <a:pt x="0" y="31"/>
                  <a:pt x="39" y="0"/>
                  <a:pt x="88" y="0"/>
                </a:cubicBezTo>
                <a:cubicBezTo>
                  <a:pt x="137" y="0"/>
                  <a:pt x="176" y="31"/>
                  <a:pt x="176" y="80"/>
                </a:cubicBezTo>
                <a:close/>
              </a:path>
            </a:pathLst>
          </a:custGeom>
          <a:solidFill>
            <a:schemeClr val="bg1">
              <a:lumMod val="85000"/>
            </a:schemeClr>
          </a:solidFill>
          <a:ln>
            <a:solidFill>
              <a:schemeClr val="bg1">
                <a:lumMod val="8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9pPr>
          </a:lstStyle>
          <a:p>
            <a:pPr algn="ctr"/>
            <a:endParaRPr lang="en-US"/>
          </a:p>
        </p:txBody>
      </p:sp>
      <p:sp>
        <p:nvSpPr>
          <p:cNvPr id="49" name="Freeform 5"/>
          <p:cNvSpPr/>
          <p:nvPr/>
        </p:nvSpPr>
        <p:spPr bwMode="auto">
          <a:xfrm>
            <a:off x="3335018" y="2545054"/>
            <a:ext cx="342000" cy="439200"/>
          </a:xfrm>
          <a:custGeom>
            <a:avLst/>
            <a:gdLst>
              <a:gd name="T0" fmla="*/ 176 w 176"/>
              <a:gd name="T1" fmla="*/ 80 h 228"/>
              <a:gd name="T2" fmla="*/ 88 w 176"/>
              <a:gd name="T3" fmla="*/ 228 h 228"/>
              <a:gd name="T4" fmla="*/ 0 w 176"/>
              <a:gd name="T5" fmla="*/ 80 h 228"/>
              <a:gd name="T6" fmla="*/ 88 w 176"/>
              <a:gd name="T7" fmla="*/ 0 h 228"/>
              <a:gd name="T8" fmla="*/ 176 w 176"/>
              <a:gd name="T9" fmla="*/ 80 h 228"/>
            </a:gdLst>
            <a:ahLst/>
            <a:cxnLst>
              <a:cxn ang="0">
                <a:pos x="T0" y="T1"/>
              </a:cxn>
              <a:cxn ang="0">
                <a:pos x="T2" y="T3"/>
              </a:cxn>
              <a:cxn ang="0">
                <a:pos x="T4" y="T5"/>
              </a:cxn>
              <a:cxn ang="0">
                <a:pos x="T6" y="T7"/>
              </a:cxn>
              <a:cxn ang="0">
                <a:pos x="T8" y="T9"/>
              </a:cxn>
            </a:cxnLst>
            <a:rect l="0" t="0" r="r" b="b"/>
            <a:pathLst>
              <a:path w="176" h="228">
                <a:moveTo>
                  <a:pt x="176" y="80"/>
                </a:moveTo>
                <a:cubicBezTo>
                  <a:pt x="176" y="129"/>
                  <a:pt x="88" y="228"/>
                  <a:pt x="88" y="228"/>
                </a:cubicBezTo>
                <a:cubicBezTo>
                  <a:pt x="88" y="228"/>
                  <a:pt x="0" y="129"/>
                  <a:pt x="0" y="80"/>
                </a:cubicBezTo>
                <a:cubicBezTo>
                  <a:pt x="0" y="31"/>
                  <a:pt x="39" y="0"/>
                  <a:pt x="88" y="0"/>
                </a:cubicBezTo>
                <a:cubicBezTo>
                  <a:pt x="137" y="0"/>
                  <a:pt x="176" y="31"/>
                  <a:pt x="176" y="80"/>
                </a:cubicBezTo>
                <a:close/>
              </a:path>
            </a:pathLst>
          </a:cu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9pPr>
          </a:lstStyle>
          <a:p>
            <a:pPr algn="ctr"/>
            <a:endParaRPr lang="en-US"/>
          </a:p>
        </p:txBody>
      </p:sp>
      <p:sp>
        <p:nvSpPr>
          <p:cNvPr id="50" name="Freeform 5"/>
          <p:cNvSpPr/>
          <p:nvPr/>
        </p:nvSpPr>
        <p:spPr bwMode="auto">
          <a:xfrm>
            <a:off x="3335018" y="3401776"/>
            <a:ext cx="342000" cy="439200"/>
          </a:xfrm>
          <a:custGeom>
            <a:avLst/>
            <a:gdLst>
              <a:gd name="T0" fmla="*/ 176 w 176"/>
              <a:gd name="T1" fmla="*/ 80 h 228"/>
              <a:gd name="T2" fmla="*/ 88 w 176"/>
              <a:gd name="T3" fmla="*/ 228 h 228"/>
              <a:gd name="T4" fmla="*/ 0 w 176"/>
              <a:gd name="T5" fmla="*/ 80 h 228"/>
              <a:gd name="T6" fmla="*/ 88 w 176"/>
              <a:gd name="T7" fmla="*/ 0 h 228"/>
              <a:gd name="T8" fmla="*/ 176 w 176"/>
              <a:gd name="T9" fmla="*/ 80 h 228"/>
            </a:gdLst>
            <a:ahLst/>
            <a:cxnLst>
              <a:cxn ang="0">
                <a:pos x="T0" y="T1"/>
              </a:cxn>
              <a:cxn ang="0">
                <a:pos x="T2" y="T3"/>
              </a:cxn>
              <a:cxn ang="0">
                <a:pos x="T4" y="T5"/>
              </a:cxn>
              <a:cxn ang="0">
                <a:pos x="T6" y="T7"/>
              </a:cxn>
              <a:cxn ang="0">
                <a:pos x="T8" y="T9"/>
              </a:cxn>
            </a:cxnLst>
            <a:rect l="0" t="0" r="r" b="b"/>
            <a:pathLst>
              <a:path w="176" h="228">
                <a:moveTo>
                  <a:pt x="176" y="80"/>
                </a:moveTo>
                <a:cubicBezTo>
                  <a:pt x="176" y="129"/>
                  <a:pt x="88" y="228"/>
                  <a:pt x="88" y="228"/>
                </a:cubicBezTo>
                <a:cubicBezTo>
                  <a:pt x="88" y="228"/>
                  <a:pt x="0" y="129"/>
                  <a:pt x="0" y="80"/>
                </a:cubicBezTo>
                <a:cubicBezTo>
                  <a:pt x="0" y="31"/>
                  <a:pt x="39" y="0"/>
                  <a:pt x="88" y="0"/>
                </a:cubicBezTo>
                <a:cubicBezTo>
                  <a:pt x="137" y="0"/>
                  <a:pt x="176" y="31"/>
                  <a:pt x="176" y="80"/>
                </a:cubicBezTo>
                <a:close/>
              </a:path>
            </a:pathLst>
          </a:custGeom>
          <a:solidFill>
            <a:schemeClr val="bg1">
              <a:lumMod val="85000"/>
            </a:schemeClr>
          </a:solidFill>
          <a:ln>
            <a:solidFill>
              <a:schemeClr val="bg1">
                <a:lumMod val="8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9pPr>
          </a:lstStyle>
          <a:p>
            <a:pPr algn="ctr"/>
            <a:endParaRPr lang="en-US"/>
          </a:p>
        </p:txBody>
      </p:sp>
      <p:sp>
        <p:nvSpPr>
          <p:cNvPr id="51" name="Freeform 5"/>
          <p:cNvSpPr/>
          <p:nvPr/>
        </p:nvSpPr>
        <p:spPr bwMode="auto">
          <a:xfrm>
            <a:off x="3335018" y="4567480"/>
            <a:ext cx="342000" cy="439200"/>
          </a:xfrm>
          <a:custGeom>
            <a:avLst/>
            <a:gdLst>
              <a:gd name="T0" fmla="*/ 176 w 176"/>
              <a:gd name="T1" fmla="*/ 80 h 228"/>
              <a:gd name="T2" fmla="*/ 88 w 176"/>
              <a:gd name="T3" fmla="*/ 228 h 228"/>
              <a:gd name="T4" fmla="*/ 0 w 176"/>
              <a:gd name="T5" fmla="*/ 80 h 228"/>
              <a:gd name="T6" fmla="*/ 88 w 176"/>
              <a:gd name="T7" fmla="*/ 0 h 228"/>
              <a:gd name="T8" fmla="*/ 176 w 176"/>
              <a:gd name="T9" fmla="*/ 80 h 228"/>
            </a:gdLst>
            <a:ahLst/>
            <a:cxnLst>
              <a:cxn ang="0">
                <a:pos x="T0" y="T1"/>
              </a:cxn>
              <a:cxn ang="0">
                <a:pos x="T2" y="T3"/>
              </a:cxn>
              <a:cxn ang="0">
                <a:pos x="T4" y="T5"/>
              </a:cxn>
              <a:cxn ang="0">
                <a:pos x="T6" y="T7"/>
              </a:cxn>
              <a:cxn ang="0">
                <a:pos x="T8" y="T9"/>
              </a:cxn>
            </a:cxnLst>
            <a:rect l="0" t="0" r="r" b="b"/>
            <a:pathLst>
              <a:path w="176" h="228">
                <a:moveTo>
                  <a:pt x="176" y="80"/>
                </a:moveTo>
                <a:cubicBezTo>
                  <a:pt x="176" y="129"/>
                  <a:pt x="88" y="228"/>
                  <a:pt x="88" y="228"/>
                </a:cubicBezTo>
                <a:cubicBezTo>
                  <a:pt x="88" y="228"/>
                  <a:pt x="0" y="129"/>
                  <a:pt x="0" y="80"/>
                </a:cubicBezTo>
                <a:cubicBezTo>
                  <a:pt x="0" y="31"/>
                  <a:pt x="39" y="0"/>
                  <a:pt x="88" y="0"/>
                </a:cubicBezTo>
                <a:cubicBezTo>
                  <a:pt x="137" y="0"/>
                  <a:pt x="176" y="31"/>
                  <a:pt x="176" y="80"/>
                </a:cubicBezTo>
                <a:close/>
              </a:path>
            </a:pathLst>
          </a:custGeom>
          <a:solidFill>
            <a:schemeClr val="bg1">
              <a:lumMod val="85000"/>
            </a:schemeClr>
          </a:solidFill>
          <a:ln>
            <a:solidFill>
              <a:schemeClr val="bg1">
                <a:lumMod val="8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9pPr>
          </a:lstStyle>
          <a:p>
            <a:pPr algn="ctr"/>
            <a:endParaRPr lang="en-US"/>
          </a:p>
        </p:txBody>
      </p:sp>
      <p:sp>
        <p:nvSpPr>
          <p:cNvPr id="52" name="Freeform 5"/>
          <p:cNvSpPr/>
          <p:nvPr/>
        </p:nvSpPr>
        <p:spPr bwMode="auto">
          <a:xfrm>
            <a:off x="5069684" y="3401776"/>
            <a:ext cx="342000" cy="439200"/>
          </a:xfrm>
          <a:custGeom>
            <a:avLst/>
            <a:gdLst>
              <a:gd name="T0" fmla="*/ 176 w 176"/>
              <a:gd name="T1" fmla="*/ 80 h 228"/>
              <a:gd name="T2" fmla="*/ 88 w 176"/>
              <a:gd name="T3" fmla="*/ 228 h 228"/>
              <a:gd name="T4" fmla="*/ 0 w 176"/>
              <a:gd name="T5" fmla="*/ 80 h 228"/>
              <a:gd name="T6" fmla="*/ 88 w 176"/>
              <a:gd name="T7" fmla="*/ 0 h 228"/>
              <a:gd name="T8" fmla="*/ 176 w 176"/>
              <a:gd name="T9" fmla="*/ 80 h 228"/>
            </a:gdLst>
            <a:ahLst/>
            <a:cxnLst>
              <a:cxn ang="0">
                <a:pos x="T0" y="T1"/>
              </a:cxn>
              <a:cxn ang="0">
                <a:pos x="T2" y="T3"/>
              </a:cxn>
              <a:cxn ang="0">
                <a:pos x="T4" y="T5"/>
              </a:cxn>
              <a:cxn ang="0">
                <a:pos x="T6" y="T7"/>
              </a:cxn>
              <a:cxn ang="0">
                <a:pos x="T8" y="T9"/>
              </a:cxn>
            </a:cxnLst>
            <a:rect l="0" t="0" r="r" b="b"/>
            <a:pathLst>
              <a:path w="176" h="228">
                <a:moveTo>
                  <a:pt x="176" y="80"/>
                </a:moveTo>
                <a:cubicBezTo>
                  <a:pt x="176" y="129"/>
                  <a:pt x="88" y="228"/>
                  <a:pt x="88" y="228"/>
                </a:cubicBezTo>
                <a:cubicBezTo>
                  <a:pt x="88" y="228"/>
                  <a:pt x="0" y="129"/>
                  <a:pt x="0" y="80"/>
                </a:cubicBezTo>
                <a:cubicBezTo>
                  <a:pt x="0" y="31"/>
                  <a:pt x="39" y="0"/>
                  <a:pt x="88" y="0"/>
                </a:cubicBezTo>
                <a:cubicBezTo>
                  <a:pt x="137" y="0"/>
                  <a:pt x="176" y="31"/>
                  <a:pt x="176" y="80"/>
                </a:cubicBezTo>
                <a:close/>
              </a:path>
            </a:pathLst>
          </a:custGeom>
          <a:solidFill>
            <a:schemeClr val="bg1">
              <a:lumMod val="85000"/>
            </a:schemeClr>
          </a:solidFill>
          <a:ln>
            <a:solidFill>
              <a:schemeClr val="bg1">
                <a:lumMod val="8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9pPr>
          </a:lstStyle>
          <a:p>
            <a:pPr algn="ctr"/>
            <a:endParaRPr lang="en-US"/>
          </a:p>
        </p:txBody>
      </p:sp>
      <p:sp>
        <p:nvSpPr>
          <p:cNvPr id="58" name="Freeform 5"/>
          <p:cNvSpPr/>
          <p:nvPr/>
        </p:nvSpPr>
        <p:spPr bwMode="auto">
          <a:xfrm>
            <a:off x="5069684" y="4567480"/>
            <a:ext cx="342000" cy="439200"/>
          </a:xfrm>
          <a:custGeom>
            <a:avLst/>
            <a:gdLst>
              <a:gd name="T0" fmla="*/ 176 w 176"/>
              <a:gd name="T1" fmla="*/ 80 h 228"/>
              <a:gd name="T2" fmla="*/ 88 w 176"/>
              <a:gd name="T3" fmla="*/ 228 h 228"/>
              <a:gd name="T4" fmla="*/ 0 w 176"/>
              <a:gd name="T5" fmla="*/ 80 h 228"/>
              <a:gd name="T6" fmla="*/ 88 w 176"/>
              <a:gd name="T7" fmla="*/ 0 h 228"/>
              <a:gd name="T8" fmla="*/ 176 w 176"/>
              <a:gd name="T9" fmla="*/ 80 h 228"/>
            </a:gdLst>
            <a:ahLst/>
            <a:cxnLst>
              <a:cxn ang="0">
                <a:pos x="T0" y="T1"/>
              </a:cxn>
              <a:cxn ang="0">
                <a:pos x="T2" y="T3"/>
              </a:cxn>
              <a:cxn ang="0">
                <a:pos x="T4" y="T5"/>
              </a:cxn>
              <a:cxn ang="0">
                <a:pos x="T6" y="T7"/>
              </a:cxn>
              <a:cxn ang="0">
                <a:pos x="T8" y="T9"/>
              </a:cxn>
            </a:cxnLst>
            <a:rect l="0" t="0" r="r" b="b"/>
            <a:pathLst>
              <a:path w="176" h="228">
                <a:moveTo>
                  <a:pt x="176" y="80"/>
                </a:moveTo>
                <a:cubicBezTo>
                  <a:pt x="176" y="129"/>
                  <a:pt x="88" y="228"/>
                  <a:pt x="88" y="228"/>
                </a:cubicBezTo>
                <a:cubicBezTo>
                  <a:pt x="88" y="228"/>
                  <a:pt x="0" y="129"/>
                  <a:pt x="0" y="80"/>
                </a:cubicBezTo>
                <a:cubicBezTo>
                  <a:pt x="0" y="31"/>
                  <a:pt x="39" y="0"/>
                  <a:pt x="88" y="0"/>
                </a:cubicBezTo>
                <a:cubicBezTo>
                  <a:pt x="137" y="0"/>
                  <a:pt x="176" y="31"/>
                  <a:pt x="176" y="80"/>
                </a:cubicBezTo>
                <a:close/>
              </a:path>
            </a:pathLst>
          </a:custGeom>
          <a:solidFill>
            <a:schemeClr val="bg1">
              <a:lumMod val="85000"/>
            </a:schemeClr>
          </a:solidFill>
          <a:ln>
            <a:solidFill>
              <a:schemeClr val="bg1">
                <a:lumMod val="8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9pPr>
          </a:lstStyle>
          <a:p>
            <a:pPr algn="ctr"/>
            <a:endParaRPr lang="en-US"/>
          </a:p>
        </p:txBody>
      </p:sp>
      <p:cxnSp>
        <p:nvCxnSpPr>
          <p:cNvPr id="62" name="Straight Arrow Connector 61"/>
          <p:cNvCxnSpPr/>
          <p:nvPr/>
        </p:nvCxnSpPr>
        <p:spPr>
          <a:xfrm flipV="1">
            <a:off x="1898748" y="2757875"/>
            <a:ext cx="1378892" cy="9041"/>
          </a:xfrm>
          <a:prstGeom prst="straightConnector1">
            <a:avLst/>
          </a:prstGeom>
          <a:noFill/>
          <a:ln w="38100" cap="flat" cmpd="sng" algn="ctr">
            <a:solidFill>
              <a:schemeClr val="bg1">
                <a:lumMod val="85000"/>
              </a:schemeClr>
            </a:solidFill>
            <a:prstDash val="solid"/>
            <a:headEnd type="none"/>
            <a:tailEnd type="triangle"/>
          </a:ln>
          <a:effectLst/>
        </p:spPr>
      </p:cxnSp>
      <p:cxnSp>
        <p:nvCxnSpPr>
          <p:cNvPr id="64" name="Straight Arrow Connector 63"/>
          <p:cNvCxnSpPr/>
          <p:nvPr/>
        </p:nvCxnSpPr>
        <p:spPr>
          <a:xfrm flipV="1">
            <a:off x="3608494" y="2762395"/>
            <a:ext cx="1439425" cy="1"/>
          </a:xfrm>
          <a:prstGeom prst="straightConnector1">
            <a:avLst/>
          </a:prstGeom>
          <a:noFill/>
          <a:ln w="38100" cap="flat" cmpd="sng" algn="ctr">
            <a:solidFill>
              <a:schemeClr val="bg1">
                <a:lumMod val="85000"/>
              </a:schemeClr>
            </a:solidFill>
            <a:prstDash val="solid"/>
            <a:headEnd type="none"/>
            <a:tailEnd type="triangle"/>
          </a:ln>
          <a:effectLst/>
        </p:spPr>
      </p:cxnSp>
      <p:cxnSp>
        <p:nvCxnSpPr>
          <p:cNvPr id="65" name="Straight Arrow Connector 64"/>
          <p:cNvCxnSpPr/>
          <p:nvPr/>
        </p:nvCxnSpPr>
        <p:spPr>
          <a:xfrm flipH="1">
            <a:off x="1862649" y="3183948"/>
            <a:ext cx="3285615" cy="0"/>
          </a:xfrm>
          <a:prstGeom prst="straightConnector1">
            <a:avLst/>
          </a:prstGeom>
          <a:noFill/>
          <a:ln w="38100" cap="flat" cmpd="sng" algn="ctr">
            <a:solidFill>
              <a:srgbClr val="C80000"/>
            </a:solidFill>
            <a:prstDash val="sysDash"/>
            <a:headEnd type="none" w="med" len="med"/>
            <a:tailEnd type="triangle" w="med" len="med"/>
          </a:ln>
          <a:effectLst/>
        </p:spPr>
      </p:cxnSp>
      <p:cxnSp>
        <p:nvCxnSpPr>
          <p:cNvPr id="68" name="Straight Arrow Connector 67"/>
          <p:cNvCxnSpPr/>
          <p:nvPr/>
        </p:nvCxnSpPr>
        <p:spPr>
          <a:xfrm flipH="1">
            <a:off x="1861447" y="4109827"/>
            <a:ext cx="4874316" cy="0"/>
          </a:xfrm>
          <a:prstGeom prst="straightConnector1">
            <a:avLst/>
          </a:prstGeom>
          <a:noFill/>
          <a:ln w="38100" cap="flat" cmpd="sng" algn="ctr">
            <a:solidFill>
              <a:srgbClr val="FF5800"/>
            </a:solidFill>
            <a:prstDash val="sysDash"/>
            <a:headEnd type="triangle" w="med" len="med"/>
            <a:tailEnd type="triangle" w="med" len="med"/>
          </a:ln>
          <a:effectLst/>
        </p:spPr>
      </p:cxnSp>
      <p:cxnSp>
        <p:nvCxnSpPr>
          <p:cNvPr id="69" name="Straight Arrow Connector 68"/>
          <p:cNvCxnSpPr/>
          <p:nvPr/>
        </p:nvCxnSpPr>
        <p:spPr>
          <a:xfrm flipV="1">
            <a:off x="1896366" y="3616857"/>
            <a:ext cx="1378892" cy="9041"/>
          </a:xfrm>
          <a:prstGeom prst="straightConnector1">
            <a:avLst/>
          </a:prstGeom>
          <a:noFill/>
          <a:ln w="38100" cap="flat" cmpd="sng" algn="ctr">
            <a:solidFill>
              <a:schemeClr val="bg1">
                <a:lumMod val="85000"/>
              </a:schemeClr>
            </a:solidFill>
            <a:prstDash val="solid"/>
            <a:headEnd type="none"/>
            <a:tailEnd type="triangle"/>
          </a:ln>
          <a:effectLst/>
        </p:spPr>
      </p:cxnSp>
      <p:cxnSp>
        <p:nvCxnSpPr>
          <p:cNvPr id="70" name="Straight Arrow Connector 69"/>
          <p:cNvCxnSpPr/>
          <p:nvPr/>
        </p:nvCxnSpPr>
        <p:spPr>
          <a:xfrm flipV="1">
            <a:off x="3608494" y="3621377"/>
            <a:ext cx="1439425" cy="1"/>
          </a:xfrm>
          <a:prstGeom prst="straightConnector1">
            <a:avLst/>
          </a:prstGeom>
          <a:noFill/>
          <a:ln w="38100" cap="flat" cmpd="sng" algn="ctr">
            <a:solidFill>
              <a:schemeClr val="bg1">
                <a:lumMod val="85000"/>
              </a:schemeClr>
            </a:solidFill>
            <a:prstDash val="solid"/>
            <a:headEnd type="none"/>
            <a:tailEnd type="triangle"/>
          </a:ln>
          <a:effectLst/>
        </p:spPr>
      </p:cxnSp>
      <p:cxnSp>
        <p:nvCxnSpPr>
          <p:cNvPr id="71" name="Straight Arrow Connector 70"/>
          <p:cNvCxnSpPr/>
          <p:nvPr/>
        </p:nvCxnSpPr>
        <p:spPr>
          <a:xfrm flipH="1">
            <a:off x="1861448" y="4353500"/>
            <a:ext cx="4966391" cy="0"/>
          </a:xfrm>
          <a:prstGeom prst="straightConnector1">
            <a:avLst/>
          </a:prstGeom>
          <a:noFill/>
          <a:ln w="38100" cap="flat" cmpd="sng" algn="ctr">
            <a:solidFill>
              <a:srgbClr val="C80000"/>
            </a:solidFill>
            <a:prstDash val="sysDash"/>
            <a:headEnd type="none" w="med" len="med"/>
            <a:tailEnd type="triangle" w="med" len="med"/>
          </a:ln>
          <a:effectLst/>
        </p:spPr>
      </p:cxnSp>
      <p:sp>
        <p:nvSpPr>
          <p:cNvPr id="72" name="TextBox 71"/>
          <p:cNvSpPr txBox="1"/>
          <p:nvPr/>
        </p:nvSpPr>
        <p:spPr>
          <a:xfrm>
            <a:off x="2088629" y="3755927"/>
            <a:ext cx="857607" cy="221599"/>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nSpc>
                <a:spcPct val="90000"/>
              </a:lnSpc>
              <a:spcBef>
                <a:spcPct val="0"/>
              </a:spcBef>
              <a:spcAft>
                <a:spcPts val="600"/>
              </a:spcAft>
              <a:defRPr/>
            </a:pPr>
            <a:r>
              <a:rPr lang="en-US" sz="1600" kern="0">
                <a:solidFill>
                  <a:srgbClr val="C00000"/>
                </a:solidFill>
              </a:rPr>
              <a:t>Feedback</a:t>
            </a:r>
          </a:p>
        </p:txBody>
      </p:sp>
      <p:grpSp>
        <p:nvGrpSpPr>
          <p:cNvPr id="9" name="Group 8"/>
          <p:cNvGrpSpPr/>
          <p:nvPr/>
        </p:nvGrpSpPr>
        <p:grpSpPr>
          <a:xfrm>
            <a:off x="5069684" y="2746960"/>
            <a:ext cx="342000" cy="439200"/>
            <a:chOff x="5585037" y="2724190"/>
            <a:chExt cx="342000" cy="439200"/>
          </a:xfrm>
        </p:grpSpPr>
        <p:sp>
          <p:nvSpPr>
            <p:cNvPr id="74" name="Freeform 5"/>
            <p:cNvSpPr/>
            <p:nvPr/>
          </p:nvSpPr>
          <p:spPr bwMode="auto">
            <a:xfrm>
              <a:off x="5585037" y="2724190"/>
              <a:ext cx="342000" cy="439200"/>
            </a:xfrm>
            <a:custGeom>
              <a:avLst/>
              <a:gdLst>
                <a:gd name="T0" fmla="*/ 176 w 176"/>
                <a:gd name="T1" fmla="*/ 80 h 228"/>
                <a:gd name="T2" fmla="*/ 88 w 176"/>
                <a:gd name="T3" fmla="*/ 228 h 228"/>
                <a:gd name="T4" fmla="*/ 0 w 176"/>
                <a:gd name="T5" fmla="*/ 80 h 228"/>
                <a:gd name="T6" fmla="*/ 88 w 176"/>
                <a:gd name="T7" fmla="*/ 0 h 228"/>
                <a:gd name="T8" fmla="*/ 176 w 176"/>
                <a:gd name="T9" fmla="*/ 80 h 228"/>
              </a:gdLst>
              <a:ahLst/>
              <a:cxnLst>
                <a:cxn ang="0">
                  <a:pos x="T0" y="T1"/>
                </a:cxn>
                <a:cxn ang="0">
                  <a:pos x="T2" y="T3"/>
                </a:cxn>
                <a:cxn ang="0">
                  <a:pos x="T4" y="T5"/>
                </a:cxn>
                <a:cxn ang="0">
                  <a:pos x="T6" y="T7"/>
                </a:cxn>
                <a:cxn ang="0">
                  <a:pos x="T8" y="T9"/>
                </a:cxn>
              </a:cxnLst>
              <a:rect l="0" t="0" r="r" b="b"/>
              <a:pathLst>
                <a:path w="176" h="228">
                  <a:moveTo>
                    <a:pt x="176" y="80"/>
                  </a:moveTo>
                  <a:cubicBezTo>
                    <a:pt x="176" y="129"/>
                    <a:pt x="88" y="228"/>
                    <a:pt x="88" y="228"/>
                  </a:cubicBezTo>
                  <a:cubicBezTo>
                    <a:pt x="88" y="228"/>
                    <a:pt x="0" y="129"/>
                    <a:pt x="0" y="80"/>
                  </a:cubicBezTo>
                  <a:cubicBezTo>
                    <a:pt x="0" y="31"/>
                    <a:pt x="39" y="0"/>
                    <a:pt x="88" y="0"/>
                  </a:cubicBezTo>
                  <a:cubicBezTo>
                    <a:pt x="137" y="0"/>
                    <a:pt x="176" y="31"/>
                    <a:pt x="176" y="80"/>
                  </a:cubicBezTo>
                  <a:close/>
                </a:path>
              </a:pathLst>
            </a:cu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gn="ctr"/>
              <a:endParaRPr lang="en-US" sz="1600">
                <a:solidFill>
                  <a:schemeClr val="lt1"/>
                </a:solidFill>
              </a:endParaRPr>
            </a:p>
          </p:txBody>
        </p:sp>
        <p:grpSp>
          <p:nvGrpSpPr>
            <p:cNvPr id="75" name="Group 360"/>
            <p:cNvGrpSpPr>
              <a:grpSpLocks noChangeAspect="1"/>
            </p:cNvGrpSpPr>
            <p:nvPr/>
          </p:nvGrpSpPr>
          <p:grpSpPr>
            <a:xfrm flipH="1">
              <a:off x="5738686" y="2795565"/>
              <a:ext cx="34703" cy="252000"/>
              <a:chOff x="-1094" y="874"/>
              <a:chExt cx="130" cy="944"/>
            </a:xfrm>
            <a:solidFill>
              <a:srgbClr val="FFFFFF"/>
            </a:solidFill>
          </p:grpSpPr>
          <p:sp>
            <p:nvSpPr>
              <p:cNvPr id="76" name="Freeform 361"/>
              <p:cNvSpPr/>
              <p:nvPr/>
            </p:nvSpPr>
            <p:spPr bwMode="auto">
              <a:xfrm>
                <a:off x="-1094" y="874"/>
                <a:ext cx="130" cy="720"/>
              </a:xfrm>
              <a:custGeom>
                <a:avLst/>
                <a:gdLst>
                  <a:gd name="T0" fmla="*/ 0 w 130"/>
                  <a:gd name="T1" fmla="*/ 0 h 720"/>
                  <a:gd name="T2" fmla="*/ 130 w 130"/>
                  <a:gd name="T3" fmla="*/ 0 h 720"/>
                  <a:gd name="T4" fmla="*/ 130 w 130"/>
                  <a:gd name="T5" fmla="*/ 311 h 720"/>
                  <a:gd name="T6" fmla="*/ 99 w 130"/>
                  <a:gd name="T7" fmla="*/ 720 h 720"/>
                  <a:gd name="T8" fmla="*/ 33 w 130"/>
                  <a:gd name="T9" fmla="*/ 720 h 720"/>
                  <a:gd name="T10" fmla="*/ 0 w 130"/>
                  <a:gd name="T11" fmla="*/ 311 h 720"/>
                  <a:gd name="T12" fmla="*/ 0 w 130"/>
                  <a:gd name="T13" fmla="*/ 0 h 720"/>
                </a:gdLst>
                <a:ahLst/>
                <a:cxnLst>
                  <a:cxn ang="0">
                    <a:pos x="T0" y="T1"/>
                  </a:cxn>
                  <a:cxn ang="0">
                    <a:pos x="T2" y="T3"/>
                  </a:cxn>
                  <a:cxn ang="0">
                    <a:pos x="T4" y="T5"/>
                  </a:cxn>
                  <a:cxn ang="0">
                    <a:pos x="T6" y="T7"/>
                  </a:cxn>
                  <a:cxn ang="0">
                    <a:pos x="T8" y="T9"/>
                  </a:cxn>
                  <a:cxn ang="0">
                    <a:pos x="T10" y="T11"/>
                  </a:cxn>
                  <a:cxn ang="0">
                    <a:pos x="T12" y="T13"/>
                  </a:cxn>
                </a:cxnLst>
                <a:rect l="0" t="0" r="r" b="b"/>
                <a:pathLst>
                  <a:path w="130" h="720">
                    <a:moveTo>
                      <a:pt x="0" y="0"/>
                    </a:moveTo>
                    <a:lnTo>
                      <a:pt x="130" y="0"/>
                    </a:lnTo>
                    <a:lnTo>
                      <a:pt x="130" y="311"/>
                    </a:lnTo>
                    <a:lnTo>
                      <a:pt x="99" y="720"/>
                    </a:lnTo>
                    <a:lnTo>
                      <a:pt x="33" y="720"/>
                    </a:lnTo>
                    <a:lnTo>
                      <a:pt x="0" y="311"/>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defTabSz="914363">
                  <a:spcBef>
                    <a:spcPct val="0"/>
                  </a:spcBef>
                  <a:spcAft>
                    <a:spcPct val="0"/>
                  </a:spcAft>
                  <a:defRPr/>
                </a:pPr>
                <a:endParaRPr lang="en-US" kern="0">
                  <a:solidFill>
                    <a:srgbClr val="FFFFFF"/>
                  </a:solidFill>
                </a:endParaRPr>
              </a:p>
            </p:txBody>
          </p:sp>
          <p:sp>
            <p:nvSpPr>
              <p:cNvPr id="77" name="Rectangle 362"/>
              <p:cNvSpPr>
                <a:spLocks noChangeArrowheads="1"/>
              </p:cNvSpPr>
              <p:nvPr/>
            </p:nvSpPr>
            <p:spPr bwMode="auto">
              <a:xfrm>
                <a:off x="-1094" y="1684"/>
                <a:ext cx="127" cy="13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defTabSz="914363">
                  <a:spcBef>
                    <a:spcPct val="0"/>
                  </a:spcBef>
                  <a:spcAft>
                    <a:spcPct val="0"/>
                  </a:spcAft>
                  <a:defRPr/>
                </a:pPr>
                <a:endParaRPr lang="en-US" kern="0">
                  <a:solidFill>
                    <a:srgbClr val="FFFFFF"/>
                  </a:solidFill>
                </a:endParaRPr>
              </a:p>
            </p:txBody>
          </p:sp>
        </p:grpSp>
      </p:grpSp>
      <p:cxnSp>
        <p:nvCxnSpPr>
          <p:cNvPr id="83" name="Straight Arrow Connector 82"/>
          <p:cNvCxnSpPr/>
          <p:nvPr/>
        </p:nvCxnSpPr>
        <p:spPr>
          <a:xfrm flipH="1">
            <a:off x="1861447" y="5263742"/>
            <a:ext cx="4874400" cy="0"/>
          </a:xfrm>
          <a:prstGeom prst="straightConnector1">
            <a:avLst/>
          </a:prstGeom>
          <a:noFill/>
          <a:ln w="38100" cap="flat" cmpd="sng" algn="ctr">
            <a:solidFill>
              <a:srgbClr val="FF5800"/>
            </a:solidFill>
            <a:prstDash val="sysDash"/>
            <a:headEnd type="triangle" w="med" len="med"/>
            <a:tailEnd type="triangle" w="med" len="med"/>
          </a:ln>
          <a:effectLst/>
        </p:spPr>
      </p:cxnSp>
      <p:cxnSp>
        <p:nvCxnSpPr>
          <p:cNvPr id="84" name="Straight Arrow Connector 83"/>
          <p:cNvCxnSpPr/>
          <p:nvPr/>
        </p:nvCxnSpPr>
        <p:spPr>
          <a:xfrm flipH="1">
            <a:off x="1861448" y="5489141"/>
            <a:ext cx="6566590" cy="0"/>
          </a:xfrm>
          <a:prstGeom prst="straightConnector1">
            <a:avLst/>
          </a:prstGeom>
          <a:noFill/>
          <a:ln w="38100" cap="flat" cmpd="sng" algn="ctr">
            <a:solidFill>
              <a:srgbClr val="FF5800"/>
            </a:solidFill>
            <a:prstDash val="sysDash"/>
            <a:headEnd type="triangle" w="med" len="med"/>
            <a:tailEnd type="triangle" w="med" len="med"/>
          </a:ln>
          <a:effectLst/>
        </p:spPr>
      </p:cxnSp>
      <p:cxnSp>
        <p:nvCxnSpPr>
          <p:cNvPr id="85" name="Straight Arrow Connector 84"/>
          <p:cNvCxnSpPr/>
          <p:nvPr/>
        </p:nvCxnSpPr>
        <p:spPr>
          <a:xfrm flipV="1">
            <a:off x="1896366" y="4782561"/>
            <a:ext cx="1378892" cy="9041"/>
          </a:xfrm>
          <a:prstGeom prst="straightConnector1">
            <a:avLst/>
          </a:prstGeom>
          <a:noFill/>
          <a:ln w="38100" cap="flat" cmpd="sng" algn="ctr">
            <a:solidFill>
              <a:schemeClr val="bg1">
                <a:lumMod val="85000"/>
              </a:schemeClr>
            </a:solidFill>
            <a:prstDash val="solid"/>
            <a:headEnd type="none"/>
            <a:tailEnd type="triangle"/>
          </a:ln>
          <a:effectLst/>
        </p:spPr>
      </p:cxnSp>
      <p:cxnSp>
        <p:nvCxnSpPr>
          <p:cNvPr id="86" name="Straight Arrow Connector 85"/>
          <p:cNvCxnSpPr/>
          <p:nvPr/>
        </p:nvCxnSpPr>
        <p:spPr>
          <a:xfrm flipV="1">
            <a:off x="3608494" y="4787081"/>
            <a:ext cx="1439425" cy="1"/>
          </a:xfrm>
          <a:prstGeom prst="straightConnector1">
            <a:avLst/>
          </a:prstGeom>
          <a:noFill/>
          <a:ln w="38100" cap="flat" cmpd="sng" algn="ctr">
            <a:solidFill>
              <a:schemeClr val="bg1">
                <a:lumMod val="85000"/>
              </a:schemeClr>
            </a:solidFill>
            <a:prstDash val="solid"/>
            <a:headEnd type="none"/>
            <a:tailEnd type="triangle"/>
          </a:ln>
          <a:effectLst/>
        </p:spPr>
      </p:cxnSp>
      <p:sp>
        <p:nvSpPr>
          <p:cNvPr id="87" name="Freeform 5"/>
          <p:cNvSpPr/>
          <p:nvPr/>
        </p:nvSpPr>
        <p:spPr bwMode="auto">
          <a:xfrm>
            <a:off x="6781290" y="4977029"/>
            <a:ext cx="342000" cy="439200"/>
          </a:xfrm>
          <a:custGeom>
            <a:avLst/>
            <a:gdLst>
              <a:gd name="T0" fmla="*/ 176 w 176"/>
              <a:gd name="T1" fmla="*/ 80 h 228"/>
              <a:gd name="T2" fmla="*/ 88 w 176"/>
              <a:gd name="T3" fmla="*/ 228 h 228"/>
              <a:gd name="T4" fmla="*/ 0 w 176"/>
              <a:gd name="T5" fmla="*/ 80 h 228"/>
              <a:gd name="T6" fmla="*/ 88 w 176"/>
              <a:gd name="T7" fmla="*/ 0 h 228"/>
              <a:gd name="T8" fmla="*/ 176 w 176"/>
              <a:gd name="T9" fmla="*/ 80 h 228"/>
            </a:gdLst>
            <a:ahLst/>
            <a:cxnLst>
              <a:cxn ang="0">
                <a:pos x="T0" y="T1"/>
              </a:cxn>
              <a:cxn ang="0">
                <a:pos x="T2" y="T3"/>
              </a:cxn>
              <a:cxn ang="0">
                <a:pos x="T4" y="T5"/>
              </a:cxn>
              <a:cxn ang="0">
                <a:pos x="T6" y="T7"/>
              </a:cxn>
              <a:cxn ang="0">
                <a:pos x="T8" y="T9"/>
              </a:cxn>
            </a:cxnLst>
            <a:rect l="0" t="0" r="r" b="b"/>
            <a:pathLst>
              <a:path w="176" h="228">
                <a:moveTo>
                  <a:pt x="176" y="80"/>
                </a:moveTo>
                <a:cubicBezTo>
                  <a:pt x="176" y="129"/>
                  <a:pt x="88" y="228"/>
                  <a:pt x="88" y="228"/>
                </a:cubicBezTo>
                <a:cubicBezTo>
                  <a:pt x="88" y="228"/>
                  <a:pt x="0" y="129"/>
                  <a:pt x="0" y="80"/>
                </a:cubicBezTo>
                <a:cubicBezTo>
                  <a:pt x="0" y="31"/>
                  <a:pt x="39" y="0"/>
                  <a:pt x="88" y="0"/>
                </a:cubicBezTo>
                <a:cubicBezTo>
                  <a:pt x="137" y="0"/>
                  <a:pt x="176" y="31"/>
                  <a:pt x="176" y="80"/>
                </a:cubicBezTo>
                <a:close/>
              </a:path>
            </a:pathLst>
          </a:cu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9pPr>
          </a:lstStyle>
          <a:p>
            <a:pPr algn="ctr"/>
            <a:endParaRPr lang="en-US"/>
          </a:p>
        </p:txBody>
      </p:sp>
      <p:sp>
        <p:nvSpPr>
          <p:cNvPr id="88" name="Freeform 5"/>
          <p:cNvSpPr/>
          <p:nvPr/>
        </p:nvSpPr>
        <p:spPr bwMode="auto">
          <a:xfrm>
            <a:off x="8492896" y="5269541"/>
            <a:ext cx="342000" cy="439200"/>
          </a:xfrm>
          <a:custGeom>
            <a:avLst/>
            <a:gdLst>
              <a:gd name="T0" fmla="*/ 176 w 176"/>
              <a:gd name="T1" fmla="*/ 80 h 228"/>
              <a:gd name="T2" fmla="*/ 88 w 176"/>
              <a:gd name="T3" fmla="*/ 228 h 228"/>
              <a:gd name="T4" fmla="*/ 0 w 176"/>
              <a:gd name="T5" fmla="*/ 80 h 228"/>
              <a:gd name="T6" fmla="*/ 88 w 176"/>
              <a:gd name="T7" fmla="*/ 0 h 228"/>
              <a:gd name="T8" fmla="*/ 176 w 176"/>
              <a:gd name="T9" fmla="*/ 80 h 228"/>
            </a:gdLst>
            <a:ahLst/>
            <a:cxnLst>
              <a:cxn ang="0">
                <a:pos x="T0" y="T1"/>
              </a:cxn>
              <a:cxn ang="0">
                <a:pos x="T2" y="T3"/>
              </a:cxn>
              <a:cxn ang="0">
                <a:pos x="T4" y="T5"/>
              </a:cxn>
              <a:cxn ang="0">
                <a:pos x="T6" y="T7"/>
              </a:cxn>
              <a:cxn ang="0">
                <a:pos x="T8" y="T9"/>
              </a:cxn>
            </a:cxnLst>
            <a:rect l="0" t="0" r="r" b="b"/>
            <a:pathLst>
              <a:path w="176" h="228">
                <a:moveTo>
                  <a:pt x="176" y="80"/>
                </a:moveTo>
                <a:cubicBezTo>
                  <a:pt x="176" y="129"/>
                  <a:pt x="88" y="228"/>
                  <a:pt x="88" y="228"/>
                </a:cubicBezTo>
                <a:cubicBezTo>
                  <a:pt x="88" y="228"/>
                  <a:pt x="0" y="129"/>
                  <a:pt x="0" y="80"/>
                </a:cubicBezTo>
                <a:cubicBezTo>
                  <a:pt x="0" y="31"/>
                  <a:pt x="39" y="0"/>
                  <a:pt x="88" y="0"/>
                </a:cubicBezTo>
                <a:cubicBezTo>
                  <a:pt x="137" y="0"/>
                  <a:pt x="176" y="31"/>
                  <a:pt x="176" y="80"/>
                </a:cubicBezTo>
                <a:close/>
              </a:path>
            </a:pathLst>
          </a:cu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9pPr>
          </a:lstStyle>
          <a:p>
            <a:pPr algn="ctr"/>
            <a:endParaRPr lang="en-US"/>
          </a:p>
        </p:txBody>
      </p:sp>
      <p:cxnSp>
        <p:nvCxnSpPr>
          <p:cNvPr id="89" name="Straight Arrow Connector 88"/>
          <p:cNvCxnSpPr/>
          <p:nvPr/>
        </p:nvCxnSpPr>
        <p:spPr>
          <a:xfrm flipH="1">
            <a:off x="8899755" y="5479029"/>
            <a:ext cx="1298559" cy="18584"/>
          </a:xfrm>
          <a:prstGeom prst="straightConnector1">
            <a:avLst/>
          </a:prstGeom>
          <a:noFill/>
          <a:ln w="38100" cap="flat" cmpd="sng" algn="ctr">
            <a:solidFill>
              <a:srgbClr val="006EC6"/>
            </a:solidFill>
            <a:prstDash val="sysDash"/>
            <a:headEnd type="triangle" w="med" len="med"/>
            <a:tailEnd type="none" w="med" len="med"/>
          </a:ln>
          <a:effectLst/>
        </p:spPr>
      </p:cxnSp>
      <p:sp>
        <p:nvSpPr>
          <p:cNvPr id="90" name="Freeform 5"/>
          <p:cNvSpPr/>
          <p:nvPr/>
        </p:nvSpPr>
        <p:spPr bwMode="auto">
          <a:xfrm>
            <a:off x="10254168" y="5269541"/>
            <a:ext cx="342000" cy="439200"/>
          </a:xfrm>
          <a:custGeom>
            <a:avLst/>
            <a:gdLst>
              <a:gd name="T0" fmla="*/ 176 w 176"/>
              <a:gd name="T1" fmla="*/ 80 h 228"/>
              <a:gd name="T2" fmla="*/ 88 w 176"/>
              <a:gd name="T3" fmla="*/ 228 h 228"/>
              <a:gd name="T4" fmla="*/ 0 w 176"/>
              <a:gd name="T5" fmla="*/ 80 h 228"/>
              <a:gd name="T6" fmla="*/ 88 w 176"/>
              <a:gd name="T7" fmla="*/ 0 h 228"/>
              <a:gd name="T8" fmla="*/ 176 w 176"/>
              <a:gd name="T9" fmla="*/ 80 h 228"/>
            </a:gdLst>
            <a:ahLst/>
            <a:cxnLst>
              <a:cxn ang="0">
                <a:pos x="T0" y="T1"/>
              </a:cxn>
              <a:cxn ang="0">
                <a:pos x="T2" y="T3"/>
              </a:cxn>
              <a:cxn ang="0">
                <a:pos x="T4" y="T5"/>
              </a:cxn>
              <a:cxn ang="0">
                <a:pos x="T6" y="T7"/>
              </a:cxn>
              <a:cxn ang="0">
                <a:pos x="T8" y="T9"/>
              </a:cxn>
            </a:cxnLst>
            <a:rect l="0" t="0" r="r" b="b"/>
            <a:pathLst>
              <a:path w="176" h="228">
                <a:moveTo>
                  <a:pt x="176" y="80"/>
                </a:moveTo>
                <a:cubicBezTo>
                  <a:pt x="176" y="129"/>
                  <a:pt x="88" y="228"/>
                  <a:pt x="88" y="228"/>
                </a:cubicBezTo>
                <a:cubicBezTo>
                  <a:pt x="88" y="228"/>
                  <a:pt x="0" y="129"/>
                  <a:pt x="0" y="80"/>
                </a:cubicBezTo>
                <a:cubicBezTo>
                  <a:pt x="0" y="31"/>
                  <a:pt x="39" y="0"/>
                  <a:pt x="88" y="0"/>
                </a:cubicBezTo>
                <a:cubicBezTo>
                  <a:pt x="137" y="0"/>
                  <a:pt x="176" y="31"/>
                  <a:pt x="176" y="80"/>
                </a:cubicBezTo>
                <a:close/>
              </a:path>
            </a:pathLst>
          </a:cu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9pPr>
          </a:lstStyle>
          <a:p>
            <a:pPr algn="ctr"/>
            <a:endParaRPr lang="en-US" b="1"/>
          </a:p>
        </p:txBody>
      </p:sp>
      <p:sp>
        <p:nvSpPr>
          <p:cNvPr id="92" name="TextBox 91"/>
          <p:cNvSpPr txBox="1"/>
          <p:nvPr/>
        </p:nvSpPr>
        <p:spPr>
          <a:xfrm>
            <a:off x="9140269" y="5085831"/>
            <a:ext cx="817531" cy="221599"/>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nSpc>
                <a:spcPct val="90000"/>
              </a:lnSpc>
              <a:spcBef>
                <a:spcPct val="0"/>
              </a:spcBef>
              <a:spcAft>
                <a:spcPts val="600"/>
              </a:spcAft>
              <a:defRPr/>
            </a:pPr>
            <a:r>
              <a:rPr lang="en-US" sz="1600" kern="0"/>
              <a:t>Approval</a:t>
            </a:r>
          </a:p>
        </p:txBody>
      </p:sp>
      <p:sp>
        <p:nvSpPr>
          <p:cNvPr id="93" name="TextBox 92"/>
          <p:cNvSpPr txBox="1"/>
          <p:nvPr/>
        </p:nvSpPr>
        <p:spPr>
          <a:xfrm>
            <a:off x="5753292" y="3755927"/>
            <a:ext cx="649217" cy="221599"/>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nSpc>
                <a:spcPct val="90000"/>
              </a:lnSpc>
              <a:spcBef>
                <a:spcPct val="0"/>
              </a:spcBef>
              <a:spcAft>
                <a:spcPts val="600"/>
              </a:spcAft>
              <a:defRPr/>
            </a:pPr>
            <a:r>
              <a:rPr lang="en-US" sz="1600" kern="0"/>
              <a:t>Trigger</a:t>
            </a:r>
          </a:p>
        </p:txBody>
      </p:sp>
      <p:grpSp>
        <p:nvGrpSpPr>
          <p:cNvPr id="94" name="Group 93"/>
          <p:cNvGrpSpPr/>
          <p:nvPr/>
        </p:nvGrpSpPr>
        <p:grpSpPr>
          <a:xfrm>
            <a:off x="1013456" y="2878218"/>
            <a:ext cx="663244" cy="570295"/>
            <a:chOff x="7437437" y="3509251"/>
            <a:chExt cx="914400" cy="953961"/>
          </a:xfrm>
          <a:solidFill>
            <a:srgbClr val="5A1455"/>
          </a:solidFill>
        </p:grpSpPr>
        <p:sp>
          <p:nvSpPr>
            <p:cNvPr id="95" name="Arrow: Curved Down 55"/>
            <p:cNvSpPr/>
            <p:nvPr/>
          </p:nvSpPr>
          <p:spPr bwMode="auto">
            <a:xfrm>
              <a:off x="7437437" y="3509251"/>
              <a:ext cx="914400" cy="427995"/>
            </a:xfrm>
            <a:prstGeom prst="curvedDownArrow">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gn="ctr" defTabSz="932472"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ea typeface="Segoe UI" panose="020B0502040204020203" pitchFamily="34" charset="0"/>
                <a:cs typeface="Segoe UI" panose="020B0502040204020203" pitchFamily="34" charset="0"/>
              </a:endParaRPr>
            </a:p>
          </p:txBody>
        </p:sp>
        <p:sp>
          <p:nvSpPr>
            <p:cNvPr id="96" name="Arrow: Curved Down 56"/>
            <p:cNvSpPr/>
            <p:nvPr/>
          </p:nvSpPr>
          <p:spPr bwMode="auto">
            <a:xfrm rot="10622394">
              <a:off x="7437437" y="4035217"/>
              <a:ext cx="914400" cy="427995"/>
            </a:xfrm>
            <a:prstGeom prst="curvedDownArrow">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gn="ctr" defTabSz="932472"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ea typeface="Segoe UI" panose="020B0502040204020203" pitchFamily="34" charset="0"/>
                <a:cs typeface="Segoe UI" panose="020B0502040204020203" pitchFamily="34" charset="0"/>
              </a:endParaRPr>
            </a:p>
          </p:txBody>
        </p:sp>
      </p:grpSp>
      <p:sp>
        <p:nvSpPr>
          <p:cNvPr id="97" name="TextBox 96"/>
          <p:cNvSpPr txBox="1"/>
          <p:nvPr/>
        </p:nvSpPr>
        <p:spPr>
          <a:xfrm>
            <a:off x="2139906" y="4872218"/>
            <a:ext cx="857607" cy="221599"/>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nSpc>
                <a:spcPct val="90000"/>
              </a:lnSpc>
              <a:spcBef>
                <a:spcPct val="0"/>
              </a:spcBef>
              <a:spcAft>
                <a:spcPts val="600"/>
              </a:spcAft>
              <a:defRPr/>
            </a:pPr>
            <a:r>
              <a:rPr lang="en-US" sz="1600" kern="0">
                <a:solidFill>
                  <a:srgbClr val="C80000"/>
                </a:solidFill>
              </a:rPr>
              <a:t>Feedback</a:t>
            </a:r>
          </a:p>
        </p:txBody>
      </p:sp>
      <p:grpSp>
        <p:nvGrpSpPr>
          <p:cNvPr id="98" name="Group 97"/>
          <p:cNvGrpSpPr/>
          <p:nvPr/>
        </p:nvGrpSpPr>
        <p:grpSpPr>
          <a:xfrm>
            <a:off x="6781290" y="3952400"/>
            <a:ext cx="342000" cy="439200"/>
            <a:chOff x="5585037" y="2724190"/>
            <a:chExt cx="342000" cy="439200"/>
          </a:xfrm>
        </p:grpSpPr>
        <p:sp>
          <p:nvSpPr>
            <p:cNvPr id="99" name="Freeform 5"/>
            <p:cNvSpPr/>
            <p:nvPr/>
          </p:nvSpPr>
          <p:spPr bwMode="auto">
            <a:xfrm>
              <a:off x="5585037" y="2724190"/>
              <a:ext cx="342000" cy="439200"/>
            </a:xfrm>
            <a:custGeom>
              <a:avLst/>
              <a:gdLst>
                <a:gd name="T0" fmla="*/ 176 w 176"/>
                <a:gd name="T1" fmla="*/ 80 h 228"/>
                <a:gd name="T2" fmla="*/ 88 w 176"/>
                <a:gd name="T3" fmla="*/ 228 h 228"/>
                <a:gd name="T4" fmla="*/ 0 w 176"/>
                <a:gd name="T5" fmla="*/ 80 h 228"/>
                <a:gd name="T6" fmla="*/ 88 w 176"/>
                <a:gd name="T7" fmla="*/ 0 h 228"/>
                <a:gd name="T8" fmla="*/ 176 w 176"/>
                <a:gd name="T9" fmla="*/ 80 h 228"/>
              </a:gdLst>
              <a:ahLst/>
              <a:cxnLst>
                <a:cxn ang="0">
                  <a:pos x="T0" y="T1"/>
                </a:cxn>
                <a:cxn ang="0">
                  <a:pos x="T2" y="T3"/>
                </a:cxn>
                <a:cxn ang="0">
                  <a:pos x="T4" y="T5"/>
                </a:cxn>
                <a:cxn ang="0">
                  <a:pos x="T6" y="T7"/>
                </a:cxn>
                <a:cxn ang="0">
                  <a:pos x="T8" y="T9"/>
                </a:cxn>
              </a:cxnLst>
              <a:rect l="0" t="0" r="r" b="b"/>
              <a:pathLst>
                <a:path w="176" h="228">
                  <a:moveTo>
                    <a:pt x="176" y="80"/>
                  </a:moveTo>
                  <a:cubicBezTo>
                    <a:pt x="176" y="129"/>
                    <a:pt x="88" y="228"/>
                    <a:pt x="88" y="228"/>
                  </a:cubicBezTo>
                  <a:cubicBezTo>
                    <a:pt x="88" y="228"/>
                    <a:pt x="0" y="129"/>
                    <a:pt x="0" y="80"/>
                  </a:cubicBezTo>
                  <a:cubicBezTo>
                    <a:pt x="0" y="31"/>
                    <a:pt x="39" y="0"/>
                    <a:pt x="88" y="0"/>
                  </a:cubicBezTo>
                  <a:cubicBezTo>
                    <a:pt x="137" y="0"/>
                    <a:pt x="176" y="31"/>
                    <a:pt x="176" y="80"/>
                  </a:cubicBezTo>
                  <a:close/>
                </a:path>
              </a:pathLst>
            </a:cu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gn="ctr"/>
              <a:endParaRPr lang="en-US" sz="1600">
                <a:solidFill>
                  <a:schemeClr val="lt1"/>
                </a:solidFill>
              </a:endParaRPr>
            </a:p>
          </p:txBody>
        </p:sp>
        <p:grpSp>
          <p:nvGrpSpPr>
            <p:cNvPr id="100" name="Group 360"/>
            <p:cNvGrpSpPr>
              <a:grpSpLocks noChangeAspect="1"/>
            </p:cNvGrpSpPr>
            <p:nvPr/>
          </p:nvGrpSpPr>
          <p:grpSpPr>
            <a:xfrm flipH="1">
              <a:off x="5738686" y="2795565"/>
              <a:ext cx="34703" cy="252000"/>
              <a:chOff x="-1094" y="874"/>
              <a:chExt cx="130" cy="944"/>
            </a:xfrm>
            <a:solidFill>
              <a:srgbClr val="FFFFFF"/>
            </a:solidFill>
          </p:grpSpPr>
          <p:sp>
            <p:nvSpPr>
              <p:cNvPr id="101" name="Freeform 361"/>
              <p:cNvSpPr/>
              <p:nvPr/>
            </p:nvSpPr>
            <p:spPr bwMode="auto">
              <a:xfrm>
                <a:off x="-1094" y="874"/>
                <a:ext cx="130" cy="720"/>
              </a:xfrm>
              <a:custGeom>
                <a:avLst/>
                <a:gdLst>
                  <a:gd name="T0" fmla="*/ 0 w 130"/>
                  <a:gd name="T1" fmla="*/ 0 h 720"/>
                  <a:gd name="T2" fmla="*/ 130 w 130"/>
                  <a:gd name="T3" fmla="*/ 0 h 720"/>
                  <a:gd name="T4" fmla="*/ 130 w 130"/>
                  <a:gd name="T5" fmla="*/ 311 h 720"/>
                  <a:gd name="T6" fmla="*/ 99 w 130"/>
                  <a:gd name="T7" fmla="*/ 720 h 720"/>
                  <a:gd name="T8" fmla="*/ 33 w 130"/>
                  <a:gd name="T9" fmla="*/ 720 h 720"/>
                  <a:gd name="T10" fmla="*/ 0 w 130"/>
                  <a:gd name="T11" fmla="*/ 311 h 720"/>
                  <a:gd name="T12" fmla="*/ 0 w 130"/>
                  <a:gd name="T13" fmla="*/ 0 h 720"/>
                </a:gdLst>
                <a:ahLst/>
                <a:cxnLst>
                  <a:cxn ang="0">
                    <a:pos x="T0" y="T1"/>
                  </a:cxn>
                  <a:cxn ang="0">
                    <a:pos x="T2" y="T3"/>
                  </a:cxn>
                  <a:cxn ang="0">
                    <a:pos x="T4" y="T5"/>
                  </a:cxn>
                  <a:cxn ang="0">
                    <a:pos x="T6" y="T7"/>
                  </a:cxn>
                  <a:cxn ang="0">
                    <a:pos x="T8" y="T9"/>
                  </a:cxn>
                  <a:cxn ang="0">
                    <a:pos x="T10" y="T11"/>
                  </a:cxn>
                  <a:cxn ang="0">
                    <a:pos x="T12" y="T13"/>
                  </a:cxn>
                </a:cxnLst>
                <a:rect l="0" t="0" r="r" b="b"/>
                <a:pathLst>
                  <a:path w="130" h="720">
                    <a:moveTo>
                      <a:pt x="0" y="0"/>
                    </a:moveTo>
                    <a:lnTo>
                      <a:pt x="130" y="0"/>
                    </a:lnTo>
                    <a:lnTo>
                      <a:pt x="130" y="311"/>
                    </a:lnTo>
                    <a:lnTo>
                      <a:pt x="99" y="720"/>
                    </a:lnTo>
                    <a:lnTo>
                      <a:pt x="33" y="720"/>
                    </a:lnTo>
                    <a:lnTo>
                      <a:pt x="0" y="311"/>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defTabSz="914363">
                  <a:spcBef>
                    <a:spcPct val="0"/>
                  </a:spcBef>
                  <a:spcAft>
                    <a:spcPct val="0"/>
                  </a:spcAft>
                  <a:defRPr/>
                </a:pPr>
                <a:endParaRPr lang="en-US" kern="0">
                  <a:solidFill>
                    <a:srgbClr val="FFFFFF"/>
                  </a:solidFill>
                </a:endParaRPr>
              </a:p>
            </p:txBody>
          </p:sp>
          <p:sp>
            <p:nvSpPr>
              <p:cNvPr id="102" name="Rectangle 362"/>
              <p:cNvSpPr>
                <a:spLocks noChangeArrowheads="1"/>
              </p:cNvSpPr>
              <p:nvPr/>
            </p:nvSpPr>
            <p:spPr bwMode="auto">
              <a:xfrm>
                <a:off x="-1094" y="1684"/>
                <a:ext cx="127" cy="13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defTabSz="914363">
                  <a:spcBef>
                    <a:spcPct val="0"/>
                  </a:spcBef>
                  <a:spcAft>
                    <a:spcPct val="0"/>
                  </a:spcAft>
                  <a:defRPr/>
                </a:pPr>
                <a:endParaRPr lang="en-US" kern="0">
                  <a:solidFill>
                    <a:srgbClr val="FFFFFF"/>
                  </a:solidFill>
                </a:endParaRPr>
              </a:p>
            </p:txBody>
          </p:sp>
        </p:grpSp>
      </p:grpSp>
      <p:sp>
        <p:nvSpPr>
          <p:cNvPr id="104" name="TextBox 103"/>
          <p:cNvSpPr txBox="1"/>
          <p:nvPr/>
        </p:nvSpPr>
        <p:spPr>
          <a:xfrm>
            <a:off x="7363551" y="5085831"/>
            <a:ext cx="817531" cy="221599"/>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nSpc>
                <a:spcPct val="90000"/>
              </a:lnSpc>
              <a:spcBef>
                <a:spcPct val="0"/>
              </a:spcBef>
              <a:spcAft>
                <a:spcPts val="600"/>
              </a:spcAft>
              <a:defRPr/>
            </a:pPr>
            <a:r>
              <a:rPr lang="en-US" sz="1600" kern="0"/>
              <a:t>Approval</a:t>
            </a:r>
          </a:p>
        </p:txBody>
      </p:sp>
      <p:sp>
        <p:nvSpPr>
          <p:cNvPr id="112" name="TextBox 111">
            <a:extLst>
              <a:ext uri="{FF2B5EF4-FFF2-40B4-BE49-F238E27FC236}">
                <a16:creationId xmlns:a16="http://schemas.microsoft.com/office/drawing/2014/main" id="{B2A1C290-9A06-4C4B-BC76-F29B974F343E}"/>
              </a:ext>
            </a:extLst>
          </p:cNvPr>
          <p:cNvSpPr txBox="1"/>
          <p:nvPr/>
        </p:nvSpPr>
        <p:spPr>
          <a:xfrm>
            <a:off x="1031542" y="858000"/>
            <a:ext cx="4078361"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r>
              <a:rPr lang="en-GB">
                <a:latin typeface="Segoe UI Light" panose="020B0502040204020203" pitchFamily="34" charset="0"/>
                <a:cs typeface="Segoe UI Light" panose="020B0502040204020203" pitchFamily="34" charset="0"/>
              </a:rPr>
              <a:t>Automate and Enable Low-Risk Releases</a:t>
            </a:r>
          </a:p>
        </p:txBody>
      </p:sp>
      <p:grpSp>
        <p:nvGrpSpPr>
          <p:cNvPr id="66" name="Group 65">
            <a:extLst>
              <a:ext uri="{FF2B5EF4-FFF2-40B4-BE49-F238E27FC236}">
                <a16:creationId xmlns:a16="http://schemas.microsoft.com/office/drawing/2014/main" id="{57CDE591-12FB-4783-94E4-793816025679}"/>
              </a:ext>
            </a:extLst>
          </p:cNvPr>
          <p:cNvGrpSpPr/>
          <p:nvPr/>
        </p:nvGrpSpPr>
        <p:grpSpPr>
          <a:xfrm>
            <a:off x="3334456" y="2542190"/>
            <a:ext cx="342000" cy="439200"/>
            <a:chOff x="5585037" y="2724190"/>
            <a:chExt cx="342000" cy="439200"/>
          </a:xfrm>
        </p:grpSpPr>
        <p:sp>
          <p:nvSpPr>
            <p:cNvPr id="113" name="Freeform 5">
              <a:extLst>
                <a:ext uri="{FF2B5EF4-FFF2-40B4-BE49-F238E27FC236}">
                  <a16:creationId xmlns:a16="http://schemas.microsoft.com/office/drawing/2014/main" id="{B52481CD-EDF2-474E-B185-13AF8D5DBC21}"/>
                </a:ext>
              </a:extLst>
            </p:cNvPr>
            <p:cNvSpPr/>
            <p:nvPr/>
          </p:nvSpPr>
          <p:spPr bwMode="auto">
            <a:xfrm>
              <a:off x="5585037" y="2724190"/>
              <a:ext cx="342000" cy="439200"/>
            </a:xfrm>
            <a:custGeom>
              <a:avLst/>
              <a:gdLst>
                <a:gd name="T0" fmla="*/ 176 w 176"/>
                <a:gd name="T1" fmla="*/ 80 h 228"/>
                <a:gd name="T2" fmla="*/ 88 w 176"/>
                <a:gd name="T3" fmla="*/ 228 h 228"/>
                <a:gd name="T4" fmla="*/ 0 w 176"/>
                <a:gd name="T5" fmla="*/ 80 h 228"/>
                <a:gd name="T6" fmla="*/ 88 w 176"/>
                <a:gd name="T7" fmla="*/ 0 h 228"/>
                <a:gd name="T8" fmla="*/ 176 w 176"/>
                <a:gd name="T9" fmla="*/ 80 h 228"/>
              </a:gdLst>
              <a:ahLst/>
              <a:cxnLst>
                <a:cxn ang="0">
                  <a:pos x="T0" y="T1"/>
                </a:cxn>
                <a:cxn ang="0">
                  <a:pos x="T2" y="T3"/>
                </a:cxn>
                <a:cxn ang="0">
                  <a:pos x="T4" y="T5"/>
                </a:cxn>
                <a:cxn ang="0">
                  <a:pos x="T6" y="T7"/>
                </a:cxn>
                <a:cxn ang="0">
                  <a:pos x="T8" y="T9"/>
                </a:cxn>
              </a:cxnLst>
              <a:rect l="0" t="0" r="r" b="b"/>
              <a:pathLst>
                <a:path w="176" h="228">
                  <a:moveTo>
                    <a:pt x="176" y="80"/>
                  </a:moveTo>
                  <a:cubicBezTo>
                    <a:pt x="176" y="129"/>
                    <a:pt x="88" y="228"/>
                    <a:pt x="88" y="228"/>
                  </a:cubicBezTo>
                  <a:cubicBezTo>
                    <a:pt x="88" y="228"/>
                    <a:pt x="0" y="129"/>
                    <a:pt x="0" y="80"/>
                  </a:cubicBezTo>
                  <a:cubicBezTo>
                    <a:pt x="0" y="31"/>
                    <a:pt x="39" y="0"/>
                    <a:pt x="88" y="0"/>
                  </a:cubicBezTo>
                  <a:cubicBezTo>
                    <a:pt x="137" y="0"/>
                    <a:pt x="176" y="31"/>
                    <a:pt x="176" y="80"/>
                  </a:cubicBezTo>
                  <a:close/>
                </a:path>
              </a:pathLst>
            </a:cu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gn="ctr"/>
              <a:endParaRPr lang="en-US" sz="1600">
                <a:solidFill>
                  <a:schemeClr val="lt1"/>
                </a:solidFill>
              </a:endParaRPr>
            </a:p>
          </p:txBody>
        </p:sp>
        <p:grpSp>
          <p:nvGrpSpPr>
            <p:cNvPr id="114" name="Group 360">
              <a:extLst>
                <a:ext uri="{FF2B5EF4-FFF2-40B4-BE49-F238E27FC236}">
                  <a16:creationId xmlns:a16="http://schemas.microsoft.com/office/drawing/2014/main" id="{1447DDBA-296C-4DCF-B44F-FA34E3BAFBD0}"/>
                </a:ext>
              </a:extLst>
            </p:cNvPr>
            <p:cNvGrpSpPr>
              <a:grpSpLocks noChangeAspect="1"/>
            </p:cNvGrpSpPr>
            <p:nvPr/>
          </p:nvGrpSpPr>
          <p:grpSpPr>
            <a:xfrm flipH="1">
              <a:off x="5738686" y="2795565"/>
              <a:ext cx="34703" cy="252000"/>
              <a:chOff x="-1094" y="874"/>
              <a:chExt cx="130" cy="944"/>
            </a:xfrm>
            <a:solidFill>
              <a:srgbClr val="FFFFFF"/>
            </a:solidFill>
          </p:grpSpPr>
          <p:sp>
            <p:nvSpPr>
              <p:cNvPr id="115" name="Freeform 361">
                <a:extLst>
                  <a:ext uri="{FF2B5EF4-FFF2-40B4-BE49-F238E27FC236}">
                    <a16:creationId xmlns:a16="http://schemas.microsoft.com/office/drawing/2014/main" id="{00686372-C80D-4BF5-ABC5-28E0029DC8AF}"/>
                  </a:ext>
                </a:extLst>
              </p:cNvPr>
              <p:cNvSpPr/>
              <p:nvPr/>
            </p:nvSpPr>
            <p:spPr bwMode="auto">
              <a:xfrm>
                <a:off x="-1094" y="874"/>
                <a:ext cx="130" cy="720"/>
              </a:xfrm>
              <a:custGeom>
                <a:avLst/>
                <a:gdLst>
                  <a:gd name="T0" fmla="*/ 0 w 130"/>
                  <a:gd name="T1" fmla="*/ 0 h 720"/>
                  <a:gd name="T2" fmla="*/ 130 w 130"/>
                  <a:gd name="T3" fmla="*/ 0 h 720"/>
                  <a:gd name="T4" fmla="*/ 130 w 130"/>
                  <a:gd name="T5" fmla="*/ 311 h 720"/>
                  <a:gd name="T6" fmla="*/ 99 w 130"/>
                  <a:gd name="T7" fmla="*/ 720 h 720"/>
                  <a:gd name="T8" fmla="*/ 33 w 130"/>
                  <a:gd name="T9" fmla="*/ 720 h 720"/>
                  <a:gd name="T10" fmla="*/ 0 w 130"/>
                  <a:gd name="T11" fmla="*/ 311 h 720"/>
                  <a:gd name="T12" fmla="*/ 0 w 130"/>
                  <a:gd name="T13" fmla="*/ 0 h 720"/>
                </a:gdLst>
                <a:ahLst/>
                <a:cxnLst>
                  <a:cxn ang="0">
                    <a:pos x="T0" y="T1"/>
                  </a:cxn>
                  <a:cxn ang="0">
                    <a:pos x="T2" y="T3"/>
                  </a:cxn>
                  <a:cxn ang="0">
                    <a:pos x="T4" y="T5"/>
                  </a:cxn>
                  <a:cxn ang="0">
                    <a:pos x="T6" y="T7"/>
                  </a:cxn>
                  <a:cxn ang="0">
                    <a:pos x="T8" y="T9"/>
                  </a:cxn>
                  <a:cxn ang="0">
                    <a:pos x="T10" y="T11"/>
                  </a:cxn>
                  <a:cxn ang="0">
                    <a:pos x="T12" y="T13"/>
                  </a:cxn>
                </a:cxnLst>
                <a:rect l="0" t="0" r="r" b="b"/>
                <a:pathLst>
                  <a:path w="130" h="720">
                    <a:moveTo>
                      <a:pt x="0" y="0"/>
                    </a:moveTo>
                    <a:lnTo>
                      <a:pt x="130" y="0"/>
                    </a:lnTo>
                    <a:lnTo>
                      <a:pt x="130" y="311"/>
                    </a:lnTo>
                    <a:lnTo>
                      <a:pt x="99" y="720"/>
                    </a:lnTo>
                    <a:lnTo>
                      <a:pt x="33" y="720"/>
                    </a:lnTo>
                    <a:lnTo>
                      <a:pt x="0" y="311"/>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defTabSz="914363">
                  <a:spcBef>
                    <a:spcPct val="0"/>
                  </a:spcBef>
                  <a:spcAft>
                    <a:spcPct val="0"/>
                  </a:spcAft>
                  <a:defRPr/>
                </a:pPr>
                <a:endParaRPr lang="en-US" kern="0">
                  <a:solidFill>
                    <a:srgbClr val="FFFFFF"/>
                  </a:solidFill>
                </a:endParaRPr>
              </a:p>
            </p:txBody>
          </p:sp>
          <p:sp>
            <p:nvSpPr>
              <p:cNvPr id="116" name="Rectangle 362">
                <a:extLst>
                  <a:ext uri="{FF2B5EF4-FFF2-40B4-BE49-F238E27FC236}">
                    <a16:creationId xmlns:a16="http://schemas.microsoft.com/office/drawing/2014/main" id="{9B833630-9A39-4C0F-A2AB-6BA46B80C4DC}"/>
                  </a:ext>
                </a:extLst>
              </p:cNvPr>
              <p:cNvSpPr>
                <a:spLocks noChangeArrowheads="1"/>
              </p:cNvSpPr>
              <p:nvPr/>
            </p:nvSpPr>
            <p:spPr bwMode="auto">
              <a:xfrm>
                <a:off x="-1094" y="1684"/>
                <a:ext cx="127" cy="13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defTabSz="914363">
                  <a:spcBef>
                    <a:spcPct val="0"/>
                  </a:spcBef>
                  <a:spcAft>
                    <a:spcPct val="0"/>
                  </a:spcAft>
                  <a:defRPr/>
                </a:pPr>
                <a:endParaRPr lang="en-US" kern="0">
                  <a:solidFill>
                    <a:srgbClr val="FFFFFF"/>
                  </a:solidFill>
                </a:endParaRPr>
              </a:p>
            </p:txBody>
          </p:sp>
        </p:grpSp>
      </p:grpSp>
      <p:cxnSp>
        <p:nvCxnSpPr>
          <p:cNvPr id="117" name="Straight Arrow Connector 116">
            <a:extLst>
              <a:ext uri="{FF2B5EF4-FFF2-40B4-BE49-F238E27FC236}">
                <a16:creationId xmlns:a16="http://schemas.microsoft.com/office/drawing/2014/main" id="{BE26FFBF-0C3F-4205-B082-4BEEB0FB7120}"/>
              </a:ext>
            </a:extLst>
          </p:cNvPr>
          <p:cNvCxnSpPr>
            <a:cxnSpLocks/>
          </p:cNvCxnSpPr>
          <p:nvPr/>
        </p:nvCxnSpPr>
        <p:spPr>
          <a:xfrm flipH="1">
            <a:off x="3059697" y="2938434"/>
            <a:ext cx="264227" cy="0"/>
          </a:xfrm>
          <a:prstGeom prst="straightConnector1">
            <a:avLst/>
          </a:prstGeom>
          <a:noFill/>
          <a:ln w="38100" cap="flat" cmpd="sng" algn="ctr">
            <a:solidFill>
              <a:srgbClr val="C80000"/>
            </a:solidFill>
            <a:prstDash val="sysDash"/>
            <a:headEnd type="none" w="med" len="med"/>
            <a:tailEnd type="triangle" w="med" len="med"/>
          </a:ln>
          <a:effectLst/>
        </p:spPr>
      </p:cxnSp>
    </p:spTree>
    <p:extLst>
      <p:ext uri="{BB962C8B-B14F-4D97-AF65-F5344CB8AC3E}">
        <p14:creationId xmlns:p14="http://schemas.microsoft.com/office/powerpoint/2010/main" val="2832566289"/>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B05BCE3-71B0-4958-BB19-15157810B0B4}"/>
              </a:ext>
            </a:extLst>
          </p:cNvPr>
          <p:cNvSpPr>
            <a:spLocks noGrp="1"/>
          </p:cNvSpPr>
          <p:nvPr>
            <p:ph idx="1"/>
          </p:nvPr>
        </p:nvSpPr>
        <p:spPr>
          <a:xfrm>
            <a:off x="691376" y="1524000"/>
            <a:ext cx="10783229" cy="3840480"/>
          </a:xfrm>
        </p:spPr>
        <p:txBody>
          <a:bodyPr>
            <a:normAutofit/>
          </a:bodyPr>
          <a:lstStyle/>
          <a:p>
            <a:r>
              <a:rPr lang="en-US" dirty="0"/>
              <a:t>Demo</a:t>
            </a:r>
          </a:p>
          <a:p>
            <a:pPr marL="342900" indent="-342900">
              <a:buFontTx/>
              <a:buChar char="-"/>
            </a:pPr>
            <a:r>
              <a:rPr lang="en-US" dirty="0"/>
              <a:t>Open SmartHotel360 in Visual Studio. See and run 3-unit tests. </a:t>
            </a:r>
          </a:p>
          <a:p>
            <a:pPr marL="342900" indent="-342900">
              <a:buFontTx/>
              <a:buChar char="-"/>
            </a:pPr>
            <a:r>
              <a:rPr lang="en-US" dirty="0"/>
              <a:t>Open Azure Pipeline</a:t>
            </a:r>
          </a:p>
          <a:p>
            <a:pPr marL="1028700" lvl="1" indent="-342900">
              <a:buFontTx/>
              <a:buChar char="-"/>
            </a:pPr>
            <a:r>
              <a:rPr lang="en-US" sz="2000" dirty="0"/>
              <a:t>See Run Unit Tests task</a:t>
            </a:r>
          </a:p>
          <a:p>
            <a:pPr marL="1028700" lvl="1" indent="-342900">
              <a:buFontTx/>
              <a:buChar char="-"/>
            </a:pPr>
            <a:r>
              <a:rPr lang="en-US" sz="2000" dirty="0"/>
              <a:t>Watch Pipeline Run the tests</a:t>
            </a:r>
          </a:p>
          <a:p>
            <a:pPr marL="1028700" lvl="1" indent="-342900">
              <a:buFontTx/>
              <a:buChar char="-"/>
            </a:pPr>
            <a:r>
              <a:rPr lang="en-US" sz="2000" dirty="0"/>
              <a:t>Open pipeline summary. Tests tab to see a summary of the test run</a:t>
            </a:r>
          </a:p>
          <a:p>
            <a:pPr marL="342900" indent="-342900">
              <a:buFontTx/>
              <a:buChar char="-"/>
            </a:pPr>
            <a:r>
              <a:rPr lang="en-US" dirty="0"/>
              <a:t>Test Plan --&gt; Runs</a:t>
            </a:r>
          </a:p>
          <a:p>
            <a:pPr marL="1028700" lvl="1" indent="-342900">
              <a:buFontTx/>
              <a:buChar char="-"/>
            </a:pPr>
            <a:r>
              <a:rPr lang="en-US" sz="2000" dirty="0"/>
              <a:t>Go into most recent test run and see the summary of results</a:t>
            </a:r>
          </a:p>
          <a:p>
            <a:pPr marL="1028700" lvl="1" indent="-342900">
              <a:buFontTx/>
              <a:buChar char="-"/>
            </a:pPr>
            <a:endParaRPr lang="en-US" sz="2000" dirty="0"/>
          </a:p>
          <a:p>
            <a:pPr marL="342900" indent="-342900">
              <a:buFontTx/>
              <a:buChar char="-"/>
            </a:pPr>
            <a:endParaRPr lang="en-CA" dirty="0"/>
          </a:p>
        </p:txBody>
      </p:sp>
      <p:sp>
        <p:nvSpPr>
          <p:cNvPr id="3" name="Title 2">
            <a:extLst>
              <a:ext uri="{FF2B5EF4-FFF2-40B4-BE49-F238E27FC236}">
                <a16:creationId xmlns:a16="http://schemas.microsoft.com/office/drawing/2014/main" id="{FCCD777F-76FA-457E-B577-37329ED22BDB}"/>
              </a:ext>
            </a:extLst>
          </p:cNvPr>
          <p:cNvSpPr>
            <a:spLocks noGrp="1"/>
          </p:cNvSpPr>
          <p:nvPr>
            <p:ph type="title"/>
          </p:nvPr>
        </p:nvSpPr>
        <p:spPr>
          <a:xfrm>
            <a:off x="691376" y="390719"/>
            <a:ext cx="10783229" cy="998344"/>
          </a:xfrm>
        </p:spPr>
        <p:txBody>
          <a:bodyPr anchor="t">
            <a:normAutofit/>
          </a:bodyPr>
          <a:lstStyle/>
          <a:p>
            <a:r>
              <a:rPr lang="en-US"/>
              <a:t>Run quality tests in build pipeline (unit test)</a:t>
            </a:r>
            <a:endParaRPr lang="en-CA"/>
          </a:p>
        </p:txBody>
      </p:sp>
    </p:spTree>
    <p:extLst>
      <p:ext uri="{BB962C8B-B14F-4D97-AF65-F5344CB8AC3E}">
        <p14:creationId xmlns:p14="http://schemas.microsoft.com/office/powerpoint/2010/main" val="814887013"/>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8A7C43E-6987-4FBE-8BF6-B87A92C38D1A}"/>
              </a:ext>
            </a:extLst>
          </p:cNvPr>
          <p:cNvPicPr>
            <a:picLocks noChangeAspect="1"/>
          </p:cNvPicPr>
          <p:nvPr/>
        </p:nvPicPr>
        <p:blipFill>
          <a:blip r:embed="rId2"/>
          <a:stretch>
            <a:fillRect/>
          </a:stretch>
        </p:blipFill>
        <p:spPr>
          <a:xfrm>
            <a:off x="663497" y="407190"/>
            <a:ext cx="10865005" cy="5512561"/>
          </a:xfrm>
          <a:prstGeom prst="rect">
            <a:avLst/>
          </a:prstGeom>
        </p:spPr>
      </p:pic>
    </p:spTree>
    <p:extLst>
      <p:ext uri="{BB962C8B-B14F-4D97-AF65-F5344CB8AC3E}">
        <p14:creationId xmlns:p14="http://schemas.microsoft.com/office/powerpoint/2010/main" val="3963125499"/>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4B3A893-DA77-4B20-91AA-C79A66A598FD}"/>
              </a:ext>
            </a:extLst>
          </p:cNvPr>
          <p:cNvPicPr>
            <a:picLocks noChangeAspect="1"/>
          </p:cNvPicPr>
          <p:nvPr/>
        </p:nvPicPr>
        <p:blipFill>
          <a:blip r:embed="rId2"/>
          <a:stretch>
            <a:fillRect/>
          </a:stretch>
        </p:blipFill>
        <p:spPr>
          <a:xfrm>
            <a:off x="885524" y="514538"/>
            <a:ext cx="10420952" cy="5540166"/>
          </a:xfrm>
          <a:prstGeom prst="rect">
            <a:avLst/>
          </a:prstGeom>
        </p:spPr>
      </p:pic>
    </p:spTree>
    <p:extLst>
      <p:ext uri="{BB962C8B-B14F-4D97-AF65-F5344CB8AC3E}">
        <p14:creationId xmlns:p14="http://schemas.microsoft.com/office/powerpoint/2010/main" val="1680974701"/>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8177E14-9735-4686-8388-48B0BBACB914}"/>
              </a:ext>
            </a:extLst>
          </p:cNvPr>
          <p:cNvPicPr>
            <a:picLocks noChangeAspect="1"/>
          </p:cNvPicPr>
          <p:nvPr/>
        </p:nvPicPr>
        <p:blipFill>
          <a:blip r:embed="rId2"/>
          <a:stretch>
            <a:fillRect/>
          </a:stretch>
        </p:blipFill>
        <p:spPr>
          <a:xfrm>
            <a:off x="0" y="128239"/>
            <a:ext cx="12192000" cy="6601522"/>
          </a:xfrm>
          <a:prstGeom prst="rect">
            <a:avLst/>
          </a:prstGeom>
        </p:spPr>
      </p:pic>
    </p:spTree>
    <p:extLst>
      <p:ext uri="{BB962C8B-B14F-4D97-AF65-F5344CB8AC3E}">
        <p14:creationId xmlns:p14="http://schemas.microsoft.com/office/powerpoint/2010/main" val="463245887"/>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B545712-3274-422C-90C3-4F41C723E3FA}"/>
              </a:ext>
            </a:extLst>
          </p:cNvPr>
          <p:cNvPicPr>
            <a:picLocks noChangeAspect="1"/>
          </p:cNvPicPr>
          <p:nvPr/>
        </p:nvPicPr>
        <p:blipFill>
          <a:blip r:embed="rId2"/>
          <a:stretch>
            <a:fillRect/>
          </a:stretch>
        </p:blipFill>
        <p:spPr>
          <a:xfrm>
            <a:off x="661229" y="1218891"/>
            <a:ext cx="10869542" cy="4420217"/>
          </a:xfrm>
          <a:prstGeom prst="rect">
            <a:avLst/>
          </a:prstGeom>
        </p:spPr>
      </p:pic>
    </p:spTree>
    <p:extLst>
      <p:ext uri="{BB962C8B-B14F-4D97-AF65-F5344CB8AC3E}">
        <p14:creationId xmlns:p14="http://schemas.microsoft.com/office/powerpoint/2010/main" val="2891586009"/>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FE4D67F-A187-4699-BF99-E31620095322}"/>
              </a:ext>
            </a:extLst>
          </p:cNvPr>
          <p:cNvPicPr>
            <a:picLocks noChangeAspect="1"/>
          </p:cNvPicPr>
          <p:nvPr/>
        </p:nvPicPr>
        <p:blipFill>
          <a:blip r:embed="rId2"/>
          <a:stretch>
            <a:fillRect/>
          </a:stretch>
        </p:blipFill>
        <p:spPr>
          <a:xfrm>
            <a:off x="708686" y="0"/>
            <a:ext cx="10774627" cy="6858000"/>
          </a:xfrm>
          <a:prstGeom prst="rect">
            <a:avLst/>
          </a:prstGeom>
        </p:spPr>
      </p:pic>
    </p:spTree>
    <p:extLst>
      <p:ext uri="{BB962C8B-B14F-4D97-AF65-F5344CB8AC3E}">
        <p14:creationId xmlns:p14="http://schemas.microsoft.com/office/powerpoint/2010/main" val="3379116859"/>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B05BCE3-71B0-4958-BB19-15157810B0B4}"/>
              </a:ext>
            </a:extLst>
          </p:cNvPr>
          <p:cNvSpPr>
            <a:spLocks noGrp="1"/>
          </p:cNvSpPr>
          <p:nvPr>
            <p:ph idx="1"/>
          </p:nvPr>
        </p:nvSpPr>
        <p:spPr/>
        <p:txBody>
          <a:bodyPr/>
          <a:lstStyle/>
          <a:p>
            <a:r>
              <a:rPr lang="en-US"/>
              <a:t>Demo</a:t>
            </a:r>
          </a:p>
          <a:p>
            <a:pPr marL="342900" indent="-342900">
              <a:buFontTx/>
              <a:buChar char="-"/>
            </a:pPr>
            <a:r>
              <a:rPr lang="en-US"/>
              <a:t>Open SonarQube Web App on Azure </a:t>
            </a:r>
          </a:p>
          <a:p>
            <a:pPr marL="342900" indent="-342900">
              <a:buFontTx/>
              <a:buChar char="-"/>
            </a:pPr>
            <a:r>
              <a:rPr lang="en-US"/>
              <a:t>View code analysis result in SonarQube</a:t>
            </a:r>
          </a:p>
          <a:p>
            <a:pPr marL="342900" indent="-342900">
              <a:buFontTx/>
              <a:buChar char="-"/>
            </a:pPr>
            <a:endParaRPr lang="en-CA"/>
          </a:p>
        </p:txBody>
      </p:sp>
      <p:sp>
        <p:nvSpPr>
          <p:cNvPr id="3" name="Title 2">
            <a:extLst>
              <a:ext uri="{FF2B5EF4-FFF2-40B4-BE49-F238E27FC236}">
                <a16:creationId xmlns:a16="http://schemas.microsoft.com/office/drawing/2014/main" id="{FCCD777F-76FA-457E-B577-37329ED22BDB}"/>
              </a:ext>
            </a:extLst>
          </p:cNvPr>
          <p:cNvSpPr>
            <a:spLocks noGrp="1"/>
          </p:cNvSpPr>
          <p:nvPr>
            <p:ph type="title"/>
          </p:nvPr>
        </p:nvSpPr>
        <p:spPr/>
        <p:txBody>
          <a:bodyPr/>
          <a:lstStyle/>
          <a:p>
            <a:r>
              <a:rPr lang="en-US" sz="3600"/>
              <a:t>Run quality tests in build pipeline (SonarQube)</a:t>
            </a:r>
            <a:endParaRPr lang="en-CA"/>
          </a:p>
        </p:txBody>
      </p:sp>
      <p:pic>
        <p:nvPicPr>
          <p:cNvPr id="5" name="Picture 4">
            <a:extLst>
              <a:ext uri="{FF2B5EF4-FFF2-40B4-BE49-F238E27FC236}">
                <a16:creationId xmlns:a16="http://schemas.microsoft.com/office/drawing/2014/main" id="{7724F540-A079-4EE4-8224-AD1BD54341FC}"/>
              </a:ext>
            </a:extLst>
          </p:cNvPr>
          <p:cNvPicPr>
            <a:picLocks noChangeAspect="1"/>
          </p:cNvPicPr>
          <p:nvPr/>
        </p:nvPicPr>
        <p:blipFill>
          <a:blip r:embed="rId2"/>
          <a:stretch>
            <a:fillRect/>
          </a:stretch>
        </p:blipFill>
        <p:spPr>
          <a:xfrm>
            <a:off x="0" y="2786518"/>
            <a:ext cx="12192000" cy="3938953"/>
          </a:xfrm>
          <a:prstGeom prst="rect">
            <a:avLst/>
          </a:prstGeom>
        </p:spPr>
      </p:pic>
    </p:spTree>
    <p:extLst>
      <p:ext uri="{BB962C8B-B14F-4D97-AF65-F5344CB8AC3E}">
        <p14:creationId xmlns:p14="http://schemas.microsoft.com/office/powerpoint/2010/main" val="2020163369"/>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1">
            <a:extLst>
              <a:ext uri="{FF2B5EF4-FFF2-40B4-BE49-F238E27FC236}">
                <a16:creationId xmlns:a16="http://schemas.microsoft.com/office/drawing/2014/main" id="{32C34FE8-CEDF-470F-AD90-2902969534D8}"/>
              </a:ext>
            </a:extLst>
          </p:cNvPr>
          <p:cNvSpPr>
            <a:spLocks noGrp="1"/>
          </p:cNvSpPr>
          <p:nvPr>
            <p:ph type="sldNum" sz="quarter" idx="12"/>
          </p:nvPr>
        </p:nvSpPr>
        <p:spPr>
          <a:xfrm>
            <a:off x="11234133" y="6356353"/>
            <a:ext cx="495785" cy="365125"/>
          </a:xfrm>
        </p:spPr>
        <p:txBody>
          <a:bodyPr/>
          <a:lstStyle/>
          <a:p>
            <a:pPr>
              <a:spcAft>
                <a:spcPts val="600"/>
              </a:spcAft>
            </a:pPr>
            <a:fld id="{3847DB54-D037-B84F-B6F1-2E8DA40D09AD}" type="slidenum">
              <a:rPr lang="en-US" smtClean="0"/>
              <a:pPr>
                <a:spcAft>
                  <a:spcPts val="600"/>
                </a:spcAft>
              </a:pPr>
              <a:t>19</a:t>
            </a:fld>
            <a:endParaRPr lang="en-US"/>
          </a:p>
        </p:txBody>
      </p:sp>
      <p:sp>
        <p:nvSpPr>
          <p:cNvPr id="3" name="Title 2">
            <a:extLst>
              <a:ext uri="{FF2B5EF4-FFF2-40B4-BE49-F238E27FC236}">
                <a16:creationId xmlns:a16="http://schemas.microsoft.com/office/drawing/2014/main" id="{FCCD777F-76FA-457E-B577-37329ED22BDB}"/>
              </a:ext>
            </a:extLst>
          </p:cNvPr>
          <p:cNvSpPr>
            <a:spLocks noGrp="1"/>
          </p:cNvSpPr>
          <p:nvPr>
            <p:ph type="title"/>
          </p:nvPr>
        </p:nvSpPr>
        <p:spPr>
          <a:xfrm>
            <a:off x="691200" y="390719"/>
            <a:ext cx="10782000" cy="998344"/>
          </a:xfrm>
        </p:spPr>
        <p:txBody>
          <a:bodyPr anchor="t">
            <a:normAutofit/>
          </a:bodyPr>
          <a:lstStyle/>
          <a:p>
            <a:r>
              <a:rPr lang="en-CA" sz="3300" dirty="0"/>
              <a:t>Business Significant Metrics</a:t>
            </a:r>
          </a:p>
        </p:txBody>
      </p:sp>
      <p:sp>
        <p:nvSpPr>
          <p:cNvPr id="4" name="Content Placeholder 3">
            <a:extLst>
              <a:ext uri="{FF2B5EF4-FFF2-40B4-BE49-F238E27FC236}">
                <a16:creationId xmlns:a16="http://schemas.microsoft.com/office/drawing/2014/main" id="{0A6EAB61-9C62-410E-9630-828A6FA43E3A}"/>
              </a:ext>
            </a:extLst>
          </p:cNvPr>
          <p:cNvSpPr>
            <a:spLocks noGrp="1"/>
          </p:cNvSpPr>
          <p:nvPr>
            <p:ph idx="1"/>
          </p:nvPr>
        </p:nvSpPr>
        <p:spPr>
          <a:xfrm>
            <a:off x="961044" y="1524000"/>
            <a:ext cx="2988921" cy="4351338"/>
          </a:xfrm>
        </p:spPr>
        <p:txBody>
          <a:bodyPr/>
          <a:lstStyle/>
          <a:p>
            <a:endParaRPr kumimoji="0" lang="en-US" sz="2000" b="1" u="none" strike="noStrike" kern="1200" cap="none" spc="0" normalizeH="0" baseline="0" noProof="0" dirty="0">
              <a:ln>
                <a:noFill/>
              </a:ln>
              <a:solidFill>
                <a:schemeClr val="tx2"/>
              </a:solidFill>
              <a:effectLst/>
              <a:uLnTx/>
              <a:uFillTx/>
              <a:latin typeface="Segoe UI Semibold" panose="020B0502040204020203" pitchFamily="34" charset="0"/>
              <a:cs typeface="Segoe UI Semibold" panose="020B0502040204020203" pitchFamily="34" charset="0"/>
            </a:endParaRPr>
          </a:p>
          <a:p>
            <a:endParaRPr lang="en-US" b="1" dirty="0">
              <a:solidFill>
                <a:schemeClr val="tx2"/>
              </a:solidFill>
              <a:latin typeface="Segoe UI Semibold" panose="020B0502040204020203" pitchFamily="34" charset="0"/>
              <a:cs typeface="Segoe UI Semibold" panose="020B0502040204020203" pitchFamily="34" charset="0"/>
            </a:endParaRPr>
          </a:p>
          <a:p>
            <a:endParaRPr kumimoji="0" lang="en-US" sz="2800" b="1" u="none" strike="noStrike" kern="1200" cap="none" spc="0" normalizeH="0" baseline="0" noProof="0" dirty="0">
              <a:ln>
                <a:noFill/>
              </a:ln>
              <a:solidFill>
                <a:schemeClr val="tx2"/>
              </a:solidFill>
              <a:effectLst/>
              <a:uLnTx/>
              <a:uFillTx/>
              <a:latin typeface="Segoe UI Semibold" panose="020B0502040204020203" pitchFamily="34" charset="0"/>
              <a:cs typeface="Segoe UI Semibold" panose="020B0502040204020203" pitchFamily="34" charset="0"/>
            </a:endParaRPr>
          </a:p>
          <a:p>
            <a:r>
              <a:rPr kumimoji="0" lang="en-US" sz="2800" b="1" u="none" strike="noStrike" kern="1200" cap="none" spc="0" normalizeH="0" baseline="0" noProof="0" dirty="0">
                <a:ln>
                  <a:noFill/>
                </a:ln>
                <a:solidFill>
                  <a:schemeClr val="tx2"/>
                </a:solidFill>
                <a:effectLst/>
                <a:uLnTx/>
                <a:uFillTx/>
                <a:latin typeface="Segoe UI Semibold" panose="020B0502040204020203" pitchFamily="34" charset="0"/>
                <a:cs typeface="Segoe UI Semibold" panose="020B0502040204020203" pitchFamily="34" charset="0"/>
              </a:rPr>
              <a:t>Using Continuous Feedback to help visualize the flow of value.</a:t>
            </a:r>
            <a:endParaRPr lang="en-US" sz="2800" dirty="0"/>
          </a:p>
        </p:txBody>
      </p:sp>
      <p:graphicFrame>
        <p:nvGraphicFramePr>
          <p:cNvPr id="8" name="Table 3">
            <a:extLst>
              <a:ext uri="{FF2B5EF4-FFF2-40B4-BE49-F238E27FC236}">
                <a16:creationId xmlns:a16="http://schemas.microsoft.com/office/drawing/2014/main" id="{26011766-BB38-4DDA-874F-4E6029F64705}"/>
              </a:ext>
            </a:extLst>
          </p:cNvPr>
          <p:cNvGraphicFramePr>
            <a:graphicFrameLocks noGrp="1"/>
          </p:cNvGraphicFramePr>
          <p:nvPr>
            <p:extLst>
              <p:ext uri="{D42A27DB-BD31-4B8C-83A1-F6EECF244321}">
                <p14:modId xmlns:p14="http://schemas.microsoft.com/office/powerpoint/2010/main" val="1189938179"/>
              </p:ext>
            </p:extLst>
          </p:nvPr>
        </p:nvGraphicFramePr>
        <p:xfrm>
          <a:off x="4116919" y="1378233"/>
          <a:ext cx="7319205" cy="4734354"/>
        </p:xfrm>
        <a:graphic>
          <a:graphicData uri="http://schemas.openxmlformats.org/drawingml/2006/table">
            <a:tbl>
              <a:tblPr>
                <a:tableStyleId>{5C22544A-7EE6-4342-B048-85BDC9FD1C3A}</a:tableStyleId>
              </a:tblPr>
              <a:tblGrid>
                <a:gridCol w="2439735">
                  <a:extLst>
                    <a:ext uri="{9D8B030D-6E8A-4147-A177-3AD203B41FA5}">
                      <a16:colId xmlns:a16="http://schemas.microsoft.com/office/drawing/2014/main" val="476184081"/>
                    </a:ext>
                  </a:extLst>
                </a:gridCol>
                <a:gridCol w="2439735">
                  <a:extLst>
                    <a:ext uri="{9D8B030D-6E8A-4147-A177-3AD203B41FA5}">
                      <a16:colId xmlns:a16="http://schemas.microsoft.com/office/drawing/2014/main" val="3875762951"/>
                    </a:ext>
                  </a:extLst>
                </a:gridCol>
                <a:gridCol w="2439735">
                  <a:extLst>
                    <a:ext uri="{9D8B030D-6E8A-4147-A177-3AD203B41FA5}">
                      <a16:colId xmlns:a16="http://schemas.microsoft.com/office/drawing/2014/main" val="1195165217"/>
                    </a:ext>
                  </a:extLst>
                </a:gridCol>
              </a:tblGrid>
              <a:tr h="1578118">
                <a:tc>
                  <a:txBody>
                    <a:bodyPr/>
                    <a:lstStyle/>
                    <a:p>
                      <a:r>
                        <a:rPr lang="sk-SK" sz="2000" dirty="0">
                          <a:solidFill>
                            <a:schemeClr val="bg1"/>
                          </a:solidFill>
                          <a:latin typeface="Segoe UI Semibold" panose="020B0702040204020203" pitchFamily="34" charset="0"/>
                          <a:cs typeface="Segoe UI Semibold" panose="020B0702040204020203" pitchFamily="34" charset="0"/>
                        </a:rPr>
                        <a:t>Deployment Frequency</a:t>
                      </a:r>
                      <a:endParaRPr lang="en-US" sz="2000" dirty="0">
                        <a:solidFill>
                          <a:schemeClr val="bg1"/>
                        </a:solidFill>
                        <a:latin typeface="Segoe UI Semibold" panose="020B0702040204020203" pitchFamily="34" charset="0"/>
                        <a:cs typeface="Segoe UI Semibold" panose="020B0702040204020203" pitchFamily="34" charset="0"/>
                      </a:endParaRPr>
                    </a:p>
                  </a:txBody>
                  <a:tcPr marL="130402" marR="130402" marT="65202" marB="65202">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gradFill flip="none" rotWithShape="1">
                      <a:gsLst>
                        <a:gs pos="0">
                          <a:srgbClr val="008376">
                            <a:shade val="30000"/>
                            <a:satMod val="115000"/>
                          </a:srgbClr>
                        </a:gs>
                        <a:gs pos="50000">
                          <a:srgbClr val="008376">
                            <a:shade val="67500"/>
                            <a:satMod val="115000"/>
                          </a:srgbClr>
                        </a:gs>
                        <a:gs pos="100000">
                          <a:srgbClr val="008376">
                            <a:shade val="100000"/>
                            <a:satMod val="115000"/>
                          </a:srgbClr>
                        </a:gs>
                      </a:gsLst>
                      <a:lin ang="16200000" scaled="1"/>
                      <a:tileRect/>
                    </a:gradFill>
                  </a:tcPr>
                </a:tc>
                <a:tc>
                  <a:txBody>
                    <a:bodyPr/>
                    <a:lstStyle/>
                    <a:p>
                      <a:r>
                        <a:rPr lang="sk-SK" sz="2000" dirty="0">
                          <a:solidFill>
                            <a:schemeClr val="bg1"/>
                          </a:solidFill>
                          <a:latin typeface="Segoe UI Semibold" panose="020B0702040204020203" pitchFamily="34" charset="0"/>
                          <a:cs typeface="Segoe UI Semibold" panose="020B0702040204020203" pitchFamily="34" charset="0"/>
                        </a:rPr>
                        <a:t>Change Volume</a:t>
                      </a:r>
                      <a:endParaRPr lang="en-US" sz="2000" dirty="0">
                        <a:solidFill>
                          <a:schemeClr val="bg1"/>
                        </a:solidFill>
                        <a:latin typeface="Segoe UI Semibold" panose="020B0702040204020203" pitchFamily="34" charset="0"/>
                        <a:cs typeface="Segoe UI Semibold" panose="020B0702040204020203" pitchFamily="34" charset="0"/>
                      </a:endParaRPr>
                    </a:p>
                  </a:txBody>
                  <a:tcPr marL="130402" marR="130402" marT="65202" marB="65202">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gradFill flip="none" rotWithShape="1">
                      <a:gsLst>
                        <a:gs pos="0">
                          <a:srgbClr val="008376">
                            <a:shade val="30000"/>
                            <a:satMod val="115000"/>
                          </a:srgbClr>
                        </a:gs>
                        <a:gs pos="50000">
                          <a:srgbClr val="008376">
                            <a:shade val="67500"/>
                            <a:satMod val="115000"/>
                          </a:srgbClr>
                        </a:gs>
                        <a:gs pos="100000">
                          <a:srgbClr val="008376">
                            <a:shade val="100000"/>
                            <a:satMod val="115000"/>
                          </a:srgbClr>
                        </a:gs>
                      </a:gsLst>
                      <a:lin ang="16200000" scaled="1"/>
                      <a:tileRect/>
                    </a:gradFill>
                  </a:tcPr>
                </a:tc>
                <a:tc>
                  <a:txBody>
                    <a:bodyPr/>
                    <a:lstStyle/>
                    <a:p>
                      <a:r>
                        <a:rPr lang="sk-SK" sz="2000">
                          <a:solidFill>
                            <a:schemeClr val="bg1"/>
                          </a:solidFill>
                          <a:latin typeface="Segoe UI Semibold" panose="020B0702040204020203" pitchFamily="34" charset="0"/>
                          <a:cs typeface="Segoe UI Semibold" panose="020B0702040204020203" pitchFamily="34" charset="0"/>
                        </a:rPr>
                        <a:t>Lead Time </a:t>
                      </a:r>
                      <a:r>
                        <a:rPr lang="en-US" sz="2000" dirty="0">
                          <a:solidFill>
                            <a:schemeClr val="bg1"/>
                          </a:solidFill>
                          <a:latin typeface="Segoe UI Semibold" panose="020B0702040204020203" pitchFamily="34" charset="0"/>
                          <a:cs typeface="Segoe UI Semibold" panose="020B0702040204020203" pitchFamily="34" charset="0"/>
                        </a:rPr>
                        <a:t>(From Dev to Deploy)</a:t>
                      </a:r>
                    </a:p>
                  </a:txBody>
                  <a:tcPr marL="130402" marR="130402" marT="65202" marB="65202">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gradFill flip="none" rotWithShape="1">
                      <a:gsLst>
                        <a:gs pos="0">
                          <a:srgbClr val="008376">
                            <a:shade val="30000"/>
                            <a:satMod val="115000"/>
                          </a:srgbClr>
                        </a:gs>
                        <a:gs pos="50000">
                          <a:srgbClr val="008376">
                            <a:shade val="67500"/>
                            <a:satMod val="115000"/>
                          </a:srgbClr>
                        </a:gs>
                        <a:gs pos="100000">
                          <a:srgbClr val="008376">
                            <a:shade val="100000"/>
                            <a:satMod val="115000"/>
                          </a:srgbClr>
                        </a:gs>
                      </a:gsLst>
                      <a:lin ang="16200000" scaled="1"/>
                      <a:tileRect/>
                    </a:gradFill>
                  </a:tcPr>
                </a:tc>
                <a:extLst>
                  <a:ext uri="{0D108BD9-81ED-4DB2-BD59-A6C34878D82A}">
                    <a16:rowId xmlns:a16="http://schemas.microsoft.com/office/drawing/2014/main" val="3569500377"/>
                  </a:ext>
                </a:extLst>
              </a:tr>
              <a:tr h="1578118">
                <a:tc>
                  <a:txBody>
                    <a:bodyPr/>
                    <a:lstStyle/>
                    <a:p>
                      <a:r>
                        <a:rPr lang="en-US" sz="2000" dirty="0">
                          <a:solidFill>
                            <a:schemeClr val="bg1"/>
                          </a:solidFill>
                          <a:latin typeface="Segoe UI Semibold" panose="020B0702040204020203" pitchFamily="34" charset="0"/>
                          <a:cs typeface="Segoe UI Semibold" panose="020B0702040204020203" pitchFamily="34" charset="0"/>
                        </a:rPr>
                        <a:t>% of Failed Deployments</a:t>
                      </a:r>
                    </a:p>
                  </a:txBody>
                  <a:tcPr marL="130402" marR="130402" marT="65202" marB="65202">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C80000"/>
                    </a:solidFill>
                  </a:tcPr>
                </a:tc>
                <a:tc>
                  <a:txBody>
                    <a:bodyPr/>
                    <a:lstStyle/>
                    <a:p>
                      <a:r>
                        <a:rPr lang="en-US" sz="2000" dirty="0">
                          <a:solidFill>
                            <a:schemeClr val="bg1"/>
                          </a:solidFill>
                          <a:latin typeface="Segoe UI Semibold" panose="020B0702040204020203" pitchFamily="34" charset="0"/>
                          <a:cs typeface="Segoe UI Semibold" panose="020B0702040204020203" pitchFamily="34" charset="0"/>
                        </a:rPr>
                        <a:t>Mean Time to Recovery</a:t>
                      </a:r>
                    </a:p>
                  </a:txBody>
                  <a:tcPr marL="130402" marR="130402" marT="65202" marB="65202">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008376"/>
                    </a:solidFill>
                  </a:tcPr>
                </a:tc>
                <a:tc>
                  <a:txBody>
                    <a:bodyPr/>
                    <a:lstStyle/>
                    <a:p>
                      <a:r>
                        <a:rPr lang="en-US" sz="2000" dirty="0">
                          <a:solidFill>
                            <a:schemeClr val="bg1"/>
                          </a:solidFill>
                          <a:latin typeface="Segoe UI Semibold" panose="020B0702040204020203" pitchFamily="34" charset="0"/>
                          <a:cs typeface="Segoe UI Semibold" panose="020B0702040204020203" pitchFamily="34" charset="0"/>
                        </a:rPr>
                        <a:t>Customer Ticket Volume</a:t>
                      </a:r>
                    </a:p>
                  </a:txBody>
                  <a:tcPr marL="130402" marR="130402" marT="65202" marB="65202">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C80000"/>
                    </a:solidFill>
                  </a:tcPr>
                </a:tc>
                <a:extLst>
                  <a:ext uri="{0D108BD9-81ED-4DB2-BD59-A6C34878D82A}">
                    <a16:rowId xmlns:a16="http://schemas.microsoft.com/office/drawing/2014/main" val="3857828343"/>
                  </a:ext>
                </a:extLst>
              </a:tr>
              <a:tr h="1578118">
                <a:tc>
                  <a:txBody>
                    <a:bodyPr/>
                    <a:lstStyle/>
                    <a:p>
                      <a:r>
                        <a:rPr lang="en-US" sz="2000" dirty="0">
                          <a:solidFill>
                            <a:schemeClr val="bg1"/>
                          </a:solidFill>
                          <a:latin typeface="Segoe UI Semibold" panose="020B0702040204020203" pitchFamily="34" charset="0"/>
                          <a:cs typeface="Segoe UI Semibold" panose="020B0702040204020203" pitchFamily="34" charset="0"/>
                        </a:rPr>
                        <a:t>% Change in User Volume</a:t>
                      </a:r>
                    </a:p>
                  </a:txBody>
                  <a:tcPr marL="130402" marR="130402" marT="65202" marB="65202">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gradFill flip="none" rotWithShape="1">
                      <a:gsLst>
                        <a:gs pos="0">
                          <a:srgbClr val="008376">
                            <a:shade val="30000"/>
                            <a:satMod val="115000"/>
                          </a:srgbClr>
                        </a:gs>
                        <a:gs pos="50000">
                          <a:srgbClr val="008376">
                            <a:shade val="67500"/>
                            <a:satMod val="115000"/>
                          </a:srgbClr>
                        </a:gs>
                        <a:gs pos="100000">
                          <a:srgbClr val="008376">
                            <a:shade val="100000"/>
                            <a:satMod val="115000"/>
                          </a:srgbClr>
                        </a:gs>
                      </a:gsLst>
                      <a:lin ang="5400000" scaled="1"/>
                      <a:tileRect/>
                    </a:gradFill>
                  </a:tcPr>
                </a:tc>
                <a:tc>
                  <a:txBody>
                    <a:bodyPr/>
                    <a:lstStyle/>
                    <a:p>
                      <a:r>
                        <a:rPr lang="en-US" sz="2000" dirty="0">
                          <a:solidFill>
                            <a:schemeClr val="bg1"/>
                          </a:solidFill>
                          <a:latin typeface="Segoe UI Semibold" panose="020B0702040204020203" pitchFamily="34" charset="0"/>
                          <a:cs typeface="Segoe UI Semibold" panose="020B0702040204020203" pitchFamily="34" charset="0"/>
                        </a:rPr>
                        <a:t>Availability</a:t>
                      </a:r>
                    </a:p>
                  </a:txBody>
                  <a:tcPr marL="130402" marR="130402" marT="65202" marB="65202">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C80000"/>
                    </a:solidFill>
                  </a:tcPr>
                </a:tc>
                <a:tc>
                  <a:txBody>
                    <a:bodyPr/>
                    <a:lstStyle/>
                    <a:p>
                      <a:r>
                        <a:rPr lang="en-US" sz="2000" dirty="0">
                          <a:solidFill>
                            <a:schemeClr val="bg1"/>
                          </a:solidFill>
                          <a:latin typeface="Segoe UI Semibold" panose="020B0702040204020203" pitchFamily="34" charset="0"/>
                          <a:cs typeface="Segoe UI Semibold" panose="020B0702040204020203" pitchFamily="34" charset="0"/>
                        </a:rPr>
                        <a:t>Performance (Response Time)</a:t>
                      </a:r>
                    </a:p>
                  </a:txBody>
                  <a:tcPr marL="130402" marR="130402" marT="65202" marB="65202">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gradFill flip="none" rotWithShape="1">
                      <a:gsLst>
                        <a:gs pos="0">
                          <a:srgbClr val="008376">
                            <a:shade val="30000"/>
                            <a:satMod val="115000"/>
                          </a:srgbClr>
                        </a:gs>
                        <a:gs pos="50000">
                          <a:srgbClr val="008376">
                            <a:shade val="67500"/>
                            <a:satMod val="115000"/>
                          </a:srgbClr>
                        </a:gs>
                        <a:gs pos="100000">
                          <a:srgbClr val="008376">
                            <a:shade val="100000"/>
                            <a:satMod val="115000"/>
                          </a:srgbClr>
                        </a:gs>
                      </a:gsLst>
                      <a:lin ang="2700000" scaled="1"/>
                      <a:tileRect/>
                    </a:gradFill>
                  </a:tcPr>
                </a:tc>
                <a:extLst>
                  <a:ext uri="{0D108BD9-81ED-4DB2-BD59-A6C34878D82A}">
                    <a16:rowId xmlns:a16="http://schemas.microsoft.com/office/drawing/2014/main" val="633206237"/>
                  </a:ext>
                </a:extLst>
              </a:tr>
            </a:tbl>
          </a:graphicData>
        </a:graphic>
      </p:graphicFrame>
      <p:sp>
        <p:nvSpPr>
          <p:cNvPr id="10" name="Arrow: Down 9">
            <a:extLst>
              <a:ext uri="{FF2B5EF4-FFF2-40B4-BE49-F238E27FC236}">
                <a16:creationId xmlns:a16="http://schemas.microsoft.com/office/drawing/2014/main" id="{55ABD7C8-7897-4F0F-8300-02D14FF0A4F0}"/>
              </a:ext>
            </a:extLst>
          </p:cNvPr>
          <p:cNvSpPr/>
          <p:nvPr/>
        </p:nvSpPr>
        <p:spPr>
          <a:xfrm rot="10800000">
            <a:off x="5920455" y="2220923"/>
            <a:ext cx="475442" cy="623778"/>
          </a:xfrm>
          <a:prstGeom prst="downArrow">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11" name="Arrow: Down 10">
            <a:extLst>
              <a:ext uri="{FF2B5EF4-FFF2-40B4-BE49-F238E27FC236}">
                <a16:creationId xmlns:a16="http://schemas.microsoft.com/office/drawing/2014/main" id="{1991D4D9-7C49-4BA9-9397-05AE2AE44A87}"/>
              </a:ext>
            </a:extLst>
          </p:cNvPr>
          <p:cNvSpPr/>
          <p:nvPr/>
        </p:nvSpPr>
        <p:spPr>
          <a:xfrm rot="10800000">
            <a:off x="5920456" y="3811758"/>
            <a:ext cx="475442" cy="623778"/>
          </a:xfrm>
          <a:prstGeom prst="downArrow">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12" name="Arrow: Down 11">
            <a:extLst>
              <a:ext uri="{FF2B5EF4-FFF2-40B4-BE49-F238E27FC236}">
                <a16:creationId xmlns:a16="http://schemas.microsoft.com/office/drawing/2014/main" id="{B14A1403-01D1-4C80-80A5-2DCC0B0DF7E5}"/>
              </a:ext>
            </a:extLst>
          </p:cNvPr>
          <p:cNvSpPr/>
          <p:nvPr/>
        </p:nvSpPr>
        <p:spPr>
          <a:xfrm rot="10800000">
            <a:off x="10824081" y="2220924"/>
            <a:ext cx="475442" cy="623778"/>
          </a:xfrm>
          <a:prstGeom prst="downArrow">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13" name="Arrow: Down 12">
            <a:extLst>
              <a:ext uri="{FF2B5EF4-FFF2-40B4-BE49-F238E27FC236}">
                <a16:creationId xmlns:a16="http://schemas.microsoft.com/office/drawing/2014/main" id="{80857103-B04C-46FE-BA65-D826969A9066}"/>
              </a:ext>
            </a:extLst>
          </p:cNvPr>
          <p:cNvSpPr/>
          <p:nvPr/>
        </p:nvSpPr>
        <p:spPr>
          <a:xfrm rot="10800000">
            <a:off x="10824081" y="3811759"/>
            <a:ext cx="475442" cy="623778"/>
          </a:xfrm>
          <a:prstGeom prst="downArrow">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14" name="Arrow: Down 13">
            <a:extLst>
              <a:ext uri="{FF2B5EF4-FFF2-40B4-BE49-F238E27FC236}">
                <a16:creationId xmlns:a16="http://schemas.microsoft.com/office/drawing/2014/main" id="{F79B3975-6159-4E6D-A352-6ABE76BD7A1A}"/>
              </a:ext>
            </a:extLst>
          </p:cNvPr>
          <p:cNvSpPr/>
          <p:nvPr/>
        </p:nvSpPr>
        <p:spPr>
          <a:xfrm>
            <a:off x="8382068" y="5326549"/>
            <a:ext cx="475440" cy="623778"/>
          </a:xfrm>
          <a:prstGeom prst="downArrow">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15" name="Arrow: Down 14">
            <a:extLst>
              <a:ext uri="{FF2B5EF4-FFF2-40B4-BE49-F238E27FC236}">
                <a16:creationId xmlns:a16="http://schemas.microsoft.com/office/drawing/2014/main" id="{0ACEA75A-43F6-4B0B-AF51-D4985FABEBBB}"/>
              </a:ext>
            </a:extLst>
          </p:cNvPr>
          <p:cNvSpPr/>
          <p:nvPr/>
        </p:nvSpPr>
        <p:spPr>
          <a:xfrm>
            <a:off x="8382068" y="3811758"/>
            <a:ext cx="475440" cy="623778"/>
          </a:xfrm>
          <a:prstGeom prst="downArrow">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grpSp>
        <p:nvGrpSpPr>
          <p:cNvPr id="16" name="Group 15">
            <a:extLst>
              <a:ext uri="{FF2B5EF4-FFF2-40B4-BE49-F238E27FC236}">
                <a16:creationId xmlns:a16="http://schemas.microsoft.com/office/drawing/2014/main" id="{97726DE0-BEC3-43B8-A341-C3E97FF93D4B}"/>
              </a:ext>
            </a:extLst>
          </p:cNvPr>
          <p:cNvGrpSpPr/>
          <p:nvPr/>
        </p:nvGrpSpPr>
        <p:grpSpPr>
          <a:xfrm>
            <a:off x="10776537" y="5481604"/>
            <a:ext cx="570530" cy="313668"/>
            <a:chOff x="11276618" y="5659327"/>
            <a:chExt cx="667265" cy="366853"/>
          </a:xfrm>
        </p:grpSpPr>
        <p:sp>
          <p:nvSpPr>
            <p:cNvPr id="17" name="Rectangle 16">
              <a:extLst>
                <a:ext uri="{FF2B5EF4-FFF2-40B4-BE49-F238E27FC236}">
                  <a16:creationId xmlns:a16="http://schemas.microsoft.com/office/drawing/2014/main" id="{057E5F48-58FC-402B-B13C-12D85DB89B1A}"/>
                </a:ext>
              </a:extLst>
            </p:cNvPr>
            <p:cNvSpPr/>
            <p:nvPr/>
          </p:nvSpPr>
          <p:spPr>
            <a:xfrm>
              <a:off x="11276618" y="5659327"/>
              <a:ext cx="667265" cy="142969"/>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18" name="Rectangle 17">
              <a:extLst>
                <a:ext uri="{FF2B5EF4-FFF2-40B4-BE49-F238E27FC236}">
                  <a16:creationId xmlns:a16="http://schemas.microsoft.com/office/drawing/2014/main" id="{0A460D83-E546-4901-B2D0-EF42AD698233}"/>
                </a:ext>
              </a:extLst>
            </p:cNvPr>
            <p:cNvSpPr/>
            <p:nvPr/>
          </p:nvSpPr>
          <p:spPr>
            <a:xfrm>
              <a:off x="11276618" y="5883211"/>
              <a:ext cx="667265" cy="142969"/>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grpSp>
      <p:grpSp>
        <p:nvGrpSpPr>
          <p:cNvPr id="19" name="Group 18">
            <a:extLst>
              <a:ext uri="{FF2B5EF4-FFF2-40B4-BE49-F238E27FC236}">
                <a16:creationId xmlns:a16="http://schemas.microsoft.com/office/drawing/2014/main" id="{30EC4C22-0F78-43F2-BFCB-A5F082450859}"/>
              </a:ext>
            </a:extLst>
          </p:cNvPr>
          <p:cNvGrpSpPr/>
          <p:nvPr/>
        </p:nvGrpSpPr>
        <p:grpSpPr>
          <a:xfrm>
            <a:off x="8334523" y="2375978"/>
            <a:ext cx="570530" cy="313668"/>
            <a:chOff x="8428462" y="1938914"/>
            <a:chExt cx="667265" cy="366853"/>
          </a:xfrm>
        </p:grpSpPr>
        <p:sp>
          <p:nvSpPr>
            <p:cNvPr id="20" name="Rectangle 19">
              <a:extLst>
                <a:ext uri="{FF2B5EF4-FFF2-40B4-BE49-F238E27FC236}">
                  <a16:creationId xmlns:a16="http://schemas.microsoft.com/office/drawing/2014/main" id="{A4D7C4D1-F14C-4630-9FDB-F9CF12007CBC}"/>
                </a:ext>
              </a:extLst>
            </p:cNvPr>
            <p:cNvSpPr/>
            <p:nvPr/>
          </p:nvSpPr>
          <p:spPr>
            <a:xfrm>
              <a:off x="8428462" y="1938914"/>
              <a:ext cx="667265" cy="142969"/>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21" name="Rectangle 20">
              <a:extLst>
                <a:ext uri="{FF2B5EF4-FFF2-40B4-BE49-F238E27FC236}">
                  <a16:creationId xmlns:a16="http://schemas.microsoft.com/office/drawing/2014/main" id="{AA3A1B57-10C9-44A0-984D-EB5920FE03B0}"/>
                </a:ext>
              </a:extLst>
            </p:cNvPr>
            <p:cNvSpPr/>
            <p:nvPr/>
          </p:nvSpPr>
          <p:spPr>
            <a:xfrm>
              <a:off x="8428462" y="2162798"/>
              <a:ext cx="667265" cy="142969"/>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grpSp>
      <p:grpSp>
        <p:nvGrpSpPr>
          <p:cNvPr id="22" name="Group 21">
            <a:extLst>
              <a:ext uri="{FF2B5EF4-FFF2-40B4-BE49-F238E27FC236}">
                <a16:creationId xmlns:a16="http://schemas.microsoft.com/office/drawing/2014/main" id="{52FF88C3-F0DA-470D-AF4C-C4C93B82E530}"/>
              </a:ext>
            </a:extLst>
          </p:cNvPr>
          <p:cNvGrpSpPr/>
          <p:nvPr/>
        </p:nvGrpSpPr>
        <p:grpSpPr>
          <a:xfrm>
            <a:off x="5872911" y="5481604"/>
            <a:ext cx="570530" cy="313668"/>
            <a:chOff x="5541808" y="5633149"/>
            <a:chExt cx="667265" cy="366853"/>
          </a:xfrm>
        </p:grpSpPr>
        <p:sp>
          <p:nvSpPr>
            <p:cNvPr id="23" name="Rectangle 22">
              <a:extLst>
                <a:ext uri="{FF2B5EF4-FFF2-40B4-BE49-F238E27FC236}">
                  <a16:creationId xmlns:a16="http://schemas.microsoft.com/office/drawing/2014/main" id="{02CFE4C7-DFE2-4D5D-88E0-1A8B4AFBD142}"/>
                </a:ext>
              </a:extLst>
            </p:cNvPr>
            <p:cNvSpPr/>
            <p:nvPr/>
          </p:nvSpPr>
          <p:spPr>
            <a:xfrm>
              <a:off x="5541808" y="5633149"/>
              <a:ext cx="667265" cy="142969"/>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24" name="Rectangle 23">
              <a:extLst>
                <a:ext uri="{FF2B5EF4-FFF2-40B4-BE49-F238E27FC236}">
                  <a16:creationId xmlns:a16="http://schemas.microsoft.com/office/drawing/2014/main" id="{E6CFBE9F-99E4-4C1C-A487-450B72E72329}"/>
                </a:ext>
              </a:extLst>
            </p:cNvPr>
            <p:cNvSpPr/>
            <p:nvPr/>
          </p:nvSpPr>
          <p:spPr>
            <a:xfrm>
              <a:off x="5541808" y="5857033"/>
              <a:ext cx="667265" cy="142969"/>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grpSp>
      <p:sp>
        <p:nvSpPr>
          <p:cNvPr id="25" name="TextBox 24">
            <a:extLst>
              <a:ext uri="{FF2B5EF4-FFF2-40B4-BE49-F238E27FC236}">
                <a16:creationId xmlns:a16="http://schemas.microsoft.com/office/drawing/2014/main" id="{11AA5D9A-C889-49D8-BB5E-5C7DC352A194}"/>
              </a:ext>
            </a:extLst>
          </p:cNvPr>
          <p:cNvSpPr txBox="1"/>
          <p:nvPr/>
        </p:nvSpPr>
        <p:spPr>
          <a:xfrm>
            <a:off x="4137567" y="2468823"/>
            <a:ext cx="1294485" cy="461665"/>
          </a:xfrm>
          <a:prstGeom prst="rect">
            <a:avLst/>
          </a:prstGeom>
          <a:noFill/>
        </p:spPr>
        <p:txBody>
          <a:bodyPr wrap="square" rtlCol="0">
            <a:spAutoFit/>
          </a:bodyPr>
          <a:lstStyle/>
          <a:p>
            <a:r>
              <a:rPr lang="en-US" sz="1200" dirty="0">
                <a:solidFill>
                  <a:schemeClr val="bg1"/>
                </a:solidFill>
              </a:rPr>
              <a:t>Last week: 10</a:t>
            </a:r>
          </a:p>
          <a:p>
            <a:r>
              <a:rPr lang="en-US" sz="1200" dirty="0">
                <a:solidFill>
                  <a:schemeClr val="bg1"/>
                </a:solidFill>
              </a:rPr>
              <a:t>This week: 12</a:t>
            </a:r>
          </a:p>
        </p:txBody>
      </p:sp>
      <p:sp>
        <p:nvSpPr>
          <p:cNvPr id="26" name="TextBox 25">
            <a:extLst>
              <a:ext uri="{FF2B5EF4-FFF2-40B4-BE49-F238E27FC236}">
                <a16:creationId xmlns:a16="http://schemas.microsoft.com/office/drawing/2014/main" id="{53CDD1DF-7397-4C1A-B4DB-72E1068B753A}"/>
              </a:ext>
            </a:extLst>
          </p:cNvPr>
          <p:cNvSpPr txBox="1"/>
          <p:nvPr/>
        </p:nvSpPr>
        <p:spPr>
          <a:xfrm>
            <a:off x="6575707" y="2468823"/>
            <a:ext cx="1496266" cy="461665"/>
          </a:xfrm>
          <a:prstGeom prst="rect">
            <a:avLst/>
          </a:prstGeom>
          <a:noFill/>
        </p:spPr>
        <p:txBody>
          <a:bodyPr wrap="square" rtlCol="0">
            <a:spAutoFit/>
          </a:bodyPr>
          <a:lstStyle/>
          <a:p>
            <a:r>
              <a:rPr lang="en-US" sz="1200" dirty="0">
                <a:solidFill>
                  <a:schemeClr val="bg1"/>
                </a:solidFill>
              </a:rPr>
              <a:t>Last week: 310 LOC</a:t>
            </a:r>
          </a:p>
          <a:p>
            <a:r>
              <a:rPr lang="en-US" sz="1200" dirty="0">
                <a:solidFill>
                  <a:schemeClr val="bg1"/>
                </a:solidFill>
              </a:rPr>
              <a:t>This week: 301 LOC</a:t>
            </a:r>
          </a:p>
        </p:txBody>
      </p:sp>
      <p:sp>
        <p:nvSpPr>
          <p:cNvPr id="27" name="TextBox 26">
            <a:extLst>
              <a:ext uri="{FF2B5EF4-FFF2-40B4-BE49-F238E27FC236}">
                <a16:creationId xmlns:a16="http://schemas.microsoft.com/office/drawing/2014/main" id="{01FF9FCE-0D9D-46E3-BF94-143FD9B21DD1}"/>
              </a:ext>
            </a:extLst>
          </p:cNvPr>
          <p:cNvSpPr txBox="1"/>
          <p:nvPr/>
        </p:nvSpPr>
        <p:spPr>
          <a:xfrm>
            <a:off x="9021506" y="2468823"/>
            <a:ext cx="1566866" cy="461665"/>
          </a:xfrm>
          <a:prstGeom prst="rect">
            <a:avLst/>
          </a:prstGeom>
          <a:noFill/>
        </p:spPr>
        <p:txBody>
          <a:bodyPr wrap="square" rtlCol="0">
            <a:spAutoFit/>
          </a:bodyPr>
          <a:lstStyle/>
          <a:p>
            <a:r>
              <a:rPr lang="en-US" sz="1200" dirty="0">
                <a:solidFill>
                  <a:schemeClr val="bg1"/>
                </a:solidFill>
              </a:rPr>
              <a:t>Last week: 4 weeks</a:t>
            </a:r>
          </a:p>
          <a:p>
            <a:r>
              <a:rPr lang="en-US" sz="1200" dirty="0">
                <a:solidFill>
                  <a:schemeClr val="bg1"/>
                </a:solidFill>
              </a:rPr>
              <a:t>This week: 3.5 weeks</a:t>
            </a:r>
          </a:p>
        </p:txBody>
      </p:sp>
      <p:sp>
        <p:nvSpPr>
          <p:cNvPr id="28" name="TextBox 27">
            <a:extLst>
              <a:ext uri="{FF2B5EF4-FFF2-40B4-BE49-F238E27FC236}">
                <a16:creationId xmlns:a16="http://schemas.microsoft.com/office/drawing/2014/main" id="{9C0D22B4-F4F4-4145-8ECD-84560689A24B}"/>
              </a:ext>
            </a:extLst>
          </p:cNvPr>
          <p:cNvSpPr txBox="1"/>
          <p:nvPr/>
        </p:nvSpPr>
        <p:spPr>
          <a:xfrm>
            <a:off x="4145468" y="4044831"/>
            <a:ext cx="1413986" cy="461665"/>
          </a:xfrm>
          <a:prstGeom prst="rect">
            <a:avLst/>
          </a:prstGeom>
          <a:noFill/>
        </p:spPr>
        <p:txBody>
          <a:bodyPr wrap="square" rtlCol="0">
            <a:spAutoFit/>
          </a:bodyPr>
          <a:lstStyle/>
          <a:p>
            <a:r>
              <a:rPr lang="en-US" sz="1200" dirty="0">
                <a:solidFill>
                  <a:schemeClr val="bg1"/>
                </a:solidFill>
              </a:rPr>
              <a:t>Last week: 20%</a:t>
            </a:r>
          </a:p>
          <a:p>
            <a:r>
              <a:rPr lang="en-US" sz="1200" dirty="0">
                <a:solidFill>
                  <a:schemeClr val="bg1"/>
                </a:solidFill>
              </a:rPr>
              <a:t>This week: 33.33%</a:t>
            </a:r>
          </a:p>
        </p:txBody>
      </p:sp>
      <p:sp>
        <p:nvSpPr>
          <p:cNvPr id="29" name="TextBox 28">
            <a:extLst>
              <a:ext uri="{FF2B5EF4-FFF2-40B4-BE49-F238E27FC236}">
                <a16:creationId xmlns:a16="http://schemas.microsoft.com/office/drawing/2014/main" id="{66AE2F83-7AAF-49AC-A1C6-3D06EB8EDB2A}"/>
              </a:ext>
            </a:extLst>
          </p:cNvPr>
          <p:cNvSpPr txBox="1"/>
          <p:nvPr/>
        </p:nvSpPr>
        <p:spPr>
          <a:xfrm>
            <a:off x="6572400" y="4049708"/>
            <a:ext cx="1780554" cy="461665"/>
          </a:xfrm>
          <a:prstGeom prst="rect">
            <a:avLst/>
          </a:prstGeom>
          <a:noFill/>
        </p:spPr>
        <p:txBody>
          <a:bodyPr wrap="square" rtlCol="0">
            <a:spAutoFit/>
          </a:bodyPr>
          <a:lstStyle/>
          <a:p>
            <a:r>
              <a:rPr lang="en-US" sz="1200" dirty="0">
                <a:solidFill>
                  <a:schemeClr val="bg1"/>
                </a:solidFill>
              </a:rPr>
              <a:t>Last week: 20 min/issue</a:t>
            </a:r>
          </a:p>
          <a:p>
            <a:r>
              <a:rPr lang="en-US" sz="1200" dirty="0">
                <a:solidFill>
                  <a:schemeClr val="bg1"/>
                </a:solidFill>
              </a:rPr>
              <a:t>This week: 12 min/issue</a:t>
            </a:r>
          </a:p>
        </p:txBody>
      </p:sp>
      <p:sp>
        <p:nvSpPr>
          <p:cNvPr id="30" name="TextBox 29">
            <a:extLst>
              <a:ext uri="{FF2B5EF4-FFF2-40B4-BE49-F238E27FC236}">
                <a16:creationId xmlns:a16="http://schemas.microsoft.com/office/drawing/2014/main" id="{B4B12F0D-8108-4E3F-8019-512899AC2783}"/>
              </a:ext>
            </a:extLst>
          </p:cNvPr>
          <p:cNvSpPr txBox="1"/>
          <p:nvPr/>
        </p:nvSpPr>
        <p:spPr>
          <a:xfrm>
            <a:off x="9024462" y="4058344"/>
            <a:ext cx="1104570" cy="461665"/>
          </a:xfrm>
          <a:prstGeom prst="rect">
            <a:avLst/>
          </a:prstGeom>
          <a:noFill/>
        </p:spPr>
        <p:txBody>
          <a:bodyPr wrap="square" rtlCol="0">
            <a:spAutoFit/>
          </a:bodyPr>
          <a:lstStyle/>
          <a:p>
            <a:r>
              <a:rPr lang="en-US" sz="1200" dirty="0">
                <a:solidFill>
                  <a:schemeClr val="bg1"/>
                </a:solidFill>
              </a:rPr>
              <a:t>Last week: 78</a:t>
            </a:r>
          </a:p>
          <a:p>
            <a:r>
              <a:rPr lang="en-US" sz="1200" dirty="0">
                <a:solidFill>
                  <a:schemeClr val="bg1"/>
                </a:solidFill>
              </a:rPr>
              <a:t>This week: 96</a:t>
            </a:r>
          </a:p>
        </p:txBody>
      </p:sp>
      <p:sp>
        <p:nvSpPr>
          <p:cNvPr id="31" name="TextBox 30">
            <a:extLst>
              <a:ext uri="{FF2B5EF4-FFF2-40B4-BE49-F238E27FC236}">
                <a16:creationId xmlns:a16="http://schemas.microsoft.com/office/drawing/2014/main" id="{CB3BD669-4138-4FC7-8076-8113921C9DF9}"/>
              </a:ext>
            </a:extLst>
          </p:cNvPr>
          <p:cNvSpPr txBox="1"/>
          <p:nvPr/>
        </p:nvSpPr>
        <p:spPr>
          <a:xfrm>
            <a:off x="4141973" y="5618524"/>
            <a:ext cx="1300727" cy="461665"/>
          </a:xfrm>
          <a:prstGeom prst="rect">
            <a:avLst/>
          </a:prstGeom>
          <a:noFill/>
        </p:spPr>
        <p:txBody>
          <a:bodyPr wrap="square" rtlCol="0">
            <a:spAutoFit/>
          </a:bodyPr>
          <a:lstStyle/>
          <a:p>
            <a:r>
              <a:rPr lang="en-US" sz="1200" dirty="0">
                <a:solidFill>
                  <a:schemeClr val="bg1"/>
                </a:solidFill>
              </a:rPr>
              <a:t>Last week: 4.5K</a:t>
            </a:r>
          </a:p>
          <a:p>
            <a:r>
              <a:rPr lang="en-US" sz="1200" dirty="0">
                <a:solidFill>
                  <a:schemeClr val="bg1"/>
                </a:solidFill>
              </a:rPr>
              <a:t>This week: 4.6K</a:t>
            </a:r>
          </a:p>
        </p:txBody>
      </p:sp>
      <p:sp>
        <p:nvSpPr>
          <p:cNvPr id="32" name="TextBox 31">
            <a:extLst>
              <a:ext uri="{FF2B5EF4-FFF2-40B4-BE49-F238E27FC236}">
                <a16:creationId xmlns:a16="http://schemas.microsoft.com/office/drawing/2014/main" id="{DE8F08CB-EA35-4902-B4FE-D889D4AD2822}"/>
              </a:ext>
            </a:extLst>
          </p:cNvPr>
          <p:cNvSpPr txBox="1"/>
          <p:nvPr/>
        </p:nvSpPr>
        <p:spPr>
          <a:xfrm>
            <a:off x="6585325" y="5622826"/>
            <a:ext cx="1501447" cy="461665"/>
          </a:xfrm>
          <a:prstGeom prst="rect">
            <a:avLst/>
          </a:prstGeom>
          <a:noFill/>
        </p:spPr>
        <p:txBody>
          <a:bodyPr wrap="square" rtlCol="0">
            <a:spAutoFit/>
          </a:bodyPr>
          <a:lstStyle/>
          <a:p>
            <a:r>
              <a:rPr lang="en-US" sz="1200" dirty="0">
                <a:solidFill>
                  <a:schemeClr val="bg1"/>
                </a:solidFill>
              </a:rPr>
              <a:t>Last week: 99.5%</a:t>
            </a:r>
          </a:p>
          <a:p>
            <a:r>
              <a:rPr lang="en-US" sz="1200" dirty="0">
                <a:solidFill>
                  <a:schemeClr val="bg1"/>
                </a:solidFill>
              </a:rPr>
              <a:t>This week: 99.36%</a:t>
            </a:r>
          </a:p>
        </p:txBody>
      </p:sp>
      <p:sp>
        <p:nvSpPr>
          <p:cNvPr id="33" name="TextBox 32">
            <a:extLst>
              <a:ext uri="{FF2B5EF4-FFF2-40B4-BE49-F238E27FC236}">
                <a16:creationId xmlns:a16="http://schemas.microsoft.com/office/drawing/2014/main" id="{96159F92-CDB0-4F38-A481-BBCD3F78D217}"/>
              </a:ext>
            </a:extLst>
          </p:cNvPr>
          <p:cNvSpPr txBox="1"/>
          <p:nvPr/>
        </p:nvSpPr>
        <p:spPr>
          <a:xfrm>
            <a:off x="9020452" y="5626144"/>
            <a:ext cx="1769696" cy="461665"/>
          </a:xfrm>
          <a:prstGeom prst="rect">
            <a:avLst/>
          </a:prstGeom>
          <a:noFill/>
        </p:spPr>
        <p:txBody>
          <a:bodyPr wrap="square" rtlCol="0">
            <a:spAutoFit/>
          </a:bodyPr>
          <a:lstStyle/>
          <a:p>
            <a:r>
              <a:rPr lang="en-US" sz="1200" dirty="0">
                <a:solidFill>
                  <a:schemeClr val="bg1"/>
                </a:solidFill>
              </a:rPr>
              <a:t>Last week: 3.5 sec</a:t>
            </a:r>
          </a:p>
          <a:p>
            <a:r>
              <a:rPr lang="en-US" sz="1200" dirty="0">
                <a:solidFill>
                  <a:schemeClr val="bg1"/>
                </a:solidFill>
              </a:rPr>
              <a:t>This week: 3.5 sec</a:t>
            </a:r>
          </a:p>
        </p:txBody>
      </p:sp>
    </p:spTree>
    <p:extLst>
      <p:ext uri="{BB962C8B-B14F-4D97-AF65-F5344CB8AC3E}">
        <p14:creationId xmlns:p14="http://schemas.microsoft.com/office/powerpoint/2010/main" val="1414726468"/>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CD5BACF-9FF4-4384-973E-8CE6B792D5C8}"/>
              </a:ext>
            </a:extLst>
          </p:cNvPr>
          <p:cNvSpPr>
            <a:spLocks noGrp="1"/>
          </p:cNvSpPr>
          <p:nvPr>
            <p:ph type="title"/>
          </p:nvPr>
        </p:nvSpPr>
        <p:spPr/>
        <p:txBody>
          <a:bodyPr/>
          <a:lstStyle/>
          <a:p>
            <a:r>
              <a:rPr lang="en-US"/>
              <a:t>Expectations During Sessions</a:t>
            </a:r>
          </a:p>
        </p:txBody>
      </p:sp>
      <p:sp>
        <p:nvSpPr>
          <p:cNvPr id="4" name="Slide Number Placeholder 3">
            <a:extLst>
              <a:ext uri="{FF2B5EF4-FFF2-40B4-BE49-F238E27FC236}">
                <a16:creationId xmlns:a16="http://schemas.microsoft.com/office/drawing/2014/main" id="{57810D76-0B06-46DE-AE6A-1B5B61284D16}"/>
              </a:ext>
            </a:extLst>
          </p:cNvPr>
          <p:cNvSpPr>
            <a:spLocks noGrp="1"/>
          </p:cNvSpPr>
          <p:nvPr>
            <p:ph type="sldNum" sz="quarter" idx="10"/>
          </p:nvPr>
        </p:nvSpPr>
        <p:spPr>
          <a:xfrm>
            <a:off x="11153102" y="6217537"/>
            <a:ext cx="438831" cy="365125"/>
          </a:xfrm>
          <a:prstGeom prst="rect">
            <a:avLst/>
          </a:prstGeom>
        </p:spPr>
        <p:txBody>
          <a:bodyPr vert="horz" lIns="91440" tIns="45720" rIns="91440" bIns="45720" rtlCol="0" anchor="ctr"/>
          <a:lstStyle>
            <a:defPPr>
              <a:defRPr lang="en-US"/>
            </a:defPPr>
            <a:lvl1pPr marL="0" algn="r" defTabSz="914400" rtl="0" eaLnBrk="1" latinLnBrk="0" hangingPunct="1">
              <a:defRPr sz="700" kern="1200">
                <a:solidFill>
                  <a:schemeClr val="bg1"/>
                </a:solidFill>
                <a:latin typeface="Segoe UI Semibold" panose="020B0702040204020203" pitchFamily="34" charset="0"/>
                <a:ea typeface="+mn-ea"/>
                <a:cs typeface="Segoe UI Semibold" panose="020B07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EE23A24-5E29-4F5A-B780-9568AE9A51DD}" type="slidenum">
              <a:rPr lang="en-US" smtClean="0"/>
              <a:pPr/>
              <a:t>2</a:t>
            </a:fld>
            <a:endParaRPr lang="en-US"/>
          </a:p>
        </p:txBody>
      </p:sp>
      <p:pic>
        <p:nvPicPr>
          <p:cNvPr id="13" name="Picture 12">
            <a:extLst>
              <a:ext uri="{FF2B5EF4-FFF2-40B4-BE49-F238E27FC236}">
                <a16:creationId xmlns:a16="http://schemas.microsoft.com/office/drawing/2014/main" id="{5BC35160-C4F7-41EF-9736-8C414A43A47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65260" y="1703120"/>
            <a:ext cx="1156935" cy="1590785"/>
          </a:xfrm>
          <a:prstGeom prst="rect">
            <a:avLst/>
          </a:prstGeom>
        </p:spPr>
      </p:pic>
      <p:pic>
        <p:nvPicPr>
          <p:cNvPr id="19" name="Graphic 18" descr="Chat">
            <a:extLst>
              <a:ext uri="{FF2B5EF4-FFF2-40B4-BE49-F238E27FC236}">
                <a16:creationId xmlns:a16="http://schemas.microsoft.com/office/drawing/2014/main" id="{3D823CB3-AF99-4AFC-BAF0-3A867A9B8AD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60911" y="1979986"/>
            <a:ext cx="1382416" cy="1382416"/>
          </a:xfrm>
          <a:prstGeom prst="rect">
            <a:avLst/>
          </a:prstGeom>
        </p:spPr>
      </p:pic>
      <p:grpSp>
        <p:nvGrpSpPr>
          <p:cNvPr id="20" name="Group 19">
            <a:extLst>
              <a:ext uri="{FF2B5EF4-FFF2-40B4-BE49-F238E27FC236}">
                <a16:creationId xmlns:a16="http://schemas.microsoft.com/office/drawing/2014/main" id="{94C2073C-A391-4BD3-A173-9A8A0A5C6526}"/>
              </a:ext>
            </a:extLst>
          </p:cNvPr>
          <p:cNvGrpSpPr/>
          <p:nvPr/>
        </p:nvGrpSpPr>
        <p:grpSpPr>
          <a:xfrm>
            <a:off x="717395" y="3278308"/>
            <a:ext cx="10757210" cy="735924"/>
            <a:chOff x="691376" y="2741525"/>
            <a:chExt cx="11417027" cy="781063"/>
          </a:xfrm>
        </p:grpSpPr>
        <p:cxnSp>
          <p:nvCxnSpPr>
            <p:cNvPr id="21" name="Straight Connector 20">
              <a:extLst>
                <a:ext uri="{FF2B5EF4-FFF2-40B4-BE49-F238E27FC236}">
                  <a16:creationId xmlns:a16="http://schemas.microsoft.com/office/drawing/2014/main" id="{D28893D6-E13E-420E-B03C-E007C8719A21}"/>
                </a:ext>
              </a:extLst>
            </p:cNvPr>
            <p:cNvCxnSpPr/>
            <p:nvPr/>
          </p:nvCxnSpPr>
          <p:spPr>
            <a:xfrm>
              <a:off x="8587962" y="2773860"/>
              <a:ext cx="3115179" cy="15198"/>
            </a:xfrm>
            <a:prstGeom prst="line">
              <a:avLst/>
            </a:prstGeom>
            <a:ln w="25400">
              <a:solidFill>
                <a:srgbClr val="C03854"/>
              </a:solidFill>
              <a:miter lim="800000"/>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B6B84BFA-9F07-49EA-8D75-A7A4C5C12087}"/>
                </a:ext>
              </a:extLst>
            </p:cNvPr>
            <p:cNvSpPr txBox="1"/>
            <p:nvPr/>
          </p:nvSpPr>
          <p:spPr>
            <a:xfrm>
              <a:off x="8463995" y="3027719"/>
              <a:ext cx="3644408" cy="494869"/>
            </a:xfrm>
            <a:prstGeom prst="rect">
              <a:avLst/>
            </a:prstGeom>
            <a:noFill/>
          </p:spPr>
          <p:txBody>
            <a:bodyPr wrap="square" lIns="0" tIns="0" rIns="0" bIns="0" rtlCol="0">
              <a:noAutofit/>
            </a:bodyPr>
            <a:lstStyle/>
            <a:p>
              <a:pPr algn="ctr">
                <a:lnSpc>
                  <a:spcPct val="90000"/>
                </a:lnSpc>
              </a:pPr>
              <a:r>
                <a:rPr lang="en-US" sz="2000" b="1">
                  <a:solidFill>
                    <a:schemeClr val="bg1">
                      <a:lumMod val="50000"/>
                    </a:schemeClr>
                  </a:solidFill>
                </a:rPr>
                <a:t>Stay Engaged</a:t>
              </a:r>
            </a:p>
          </p:txBody>
        </p:sp>
        <p:sp>
          <p:nvSpPr>
            <p:cNvPr id="24" name="TextBox 23">
              <a:extLst>
                <a:ext uri="{FF2B5EF4-FFF2-40B4-BE49-F238E27FC236}">
                  <a16:creationId xmlns:a16="http://schemas.microsoft.com/office/drawing/2014/main" id="{E6EB7D26-B4A0-499E-9A85-D663D2D2DCE7}"/>
                </a:ext>
              </a:extLst>
            </p:cNvPr>
            <p:cNvSpPr txBox="1"/>
            <p:nvPr/>
          </p:nvSpPr>
          <p:spPr>
            <a:xfrm>
              <a:off x="867268" y="2972143"/>
              <a:ext cx="2860739" cy="494869"/>
            </a:xfrm>
            <a:prstGeom prst="rect">
              <a:avLst/>
            </a:prstGeom>
            <a:noFill/>
          </p:spPr>
          <p:txBody>
            <a:bodyPr wrap="square" lIns="0" tIns="0" rIns="0" bIns="0" rtlCol="0">
              <a:noAutofit/>
            </a:bodyPr>
            <a:lstStyle/>
            <a:p>
              <a:pPr algn="ctr">
                <a:lnSpc>
                  <a:spcPct val="90000"/>
                </a:lnSpc>
              </a:pPr>
              <a:r>
                <a:rPr lang="en-US" sz="2000" b="1">
                  <a:solidFill>
                    <a:schemeClr val="bg1">
                      <a:lumMod val="50000"/>
                    </a:schemeClr>
                  </a:solidFill>
                </a:rPr>
                <a:t>Share your experience and ask questions</a:t>
              </a:r>
            </a:p>
          </p:txBody>
        </p:sp>
        <p:sp>
          <p:nvSpPr>
            <p:cNvPr id="25" name="TextBox 24">
              <a:extLst>
                <a:ext uri="{FF2B5EF4-FFF2-40B4-BE49-F238E27FC236}">
                  <a16:creationId xmlns:a16="http://schemas.microsoft.com/office/drawing/2014/main" id="{8CF6EFB4-F497-4544-B620-880E81D87B0F}"/>
                </a:ext>
              </a:extLst>
            </p:cNvPr>
            <p:cNvSpPr txBox="1"/>
            <p:nvPr/>
          </p:nvSpPr>
          <p:spPr>
            <a:xfrm>
              <a:off x="4421564" y="2993211"/>
              <a:ext cx="3568947" cy="494869"/>
            </a:xfrm>
            <a:prstGeom prst="rect">
              <a:avLst/>
            </a:prstGeom>
            <a:noFill/>
          </p:spPr>
          <p:txBody>
            <a:bodyPr wrap="square" lIns="0" tIns="0" rIns="0" bIns="0" rtlCol="0">
              <a:noAutofit/>
            </a:bodyPr>
            <a:lstStyle/>
            <a:p>
              <a:pPr algn="ctr">
                <a:lnSpc>
                  <a:spcPct val="90000"/>
                </a:lnSpc>
              </a:pPr>
              <a:r>
                <a:rPr lang="en-US" sz="2000" b="1">
                  <a:solidFill>
                    <a:schemeClr val="bg1">
                      <a:lumMod val="50000"/>
                    </a:schemeClr>
                  </a:solidFill>
                </a:rPr>
                <a:t>Participate in the activities</a:t>
              </a:r>
            </a:p>
          </p:txBody>
        </p:sp>
        <p:cxnSp>
          <p:nvCxnSpPr>
            <p:cNvPr id="26" name="Straight Connector 25">
              <a:extLst>
                <a:ext uri="{FF2B5EF4-FFF2-40B4-BE49-F238E27FC236}">
                  <a16:creationId xmlns:a16="http://schemas.microsoft.com/office/drawing/2014/main" id="{2099BA8E-2047-4942-A8B4-160917F94395}"/>
                </a:ext>
              </a:extLst>
            </p:cNvPr>
            <p:cNvCxnSpPr/>
            <p:nvPr/>
          </p:nvCxnSpPr>
          <p:spPr>
            <a:xfrm>
              <a:off x="4584565" y="2754033"/>
              <a:ext cx="3115179" cy="15198"/>
            </a:xfrm>
            <a:prstGeom prst="line">
              <a:avLst/>
            </a:prstGeom>
            <a:ln w="25400">
              <a:solidFill>
                <a:srgbClr val="C03854"/>
              </a:solidFill>
              <a:miter lim="800000"/>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6C45FC45-2C35-487E-A9AD-2524DECB60CF}"/>
                </a:ext>
              </a:extLst>
            </p:cNvPr>
            <p:cNvCxnSpPr/>
            <p:nvPr/>
          </p:nvCxnSpPr>
          <p:spPr>
            <a:xfrm>
              <a:off x="691376" y="2741525"/>
              <a:ext cx="3115179" cy="15198"/>
            </a:xfrm>
            <a:prstGeom prst="line">
              <a:avLst/>
            </a:prstGeom>
            <a:ln w="25400">
              <a:solidFill>
                <a:srgbClr val="C03854"/>
              </a:solidFill>
              <a:miter lim="800000"/>
            </a:ln>
          </p:spPr>
          <p:style>
            <a:lnRef idx="1">
              <a:schemeClr val="accent1"/>
            </a:lnRef>
            <a:fillRef idx="0">
              <a:schemeClr val="accent1"/>
            </a:fillRef>
            <a:effectRef idx="0">
              <a:schemeClr val="accent1"/>
            </a:effectRef>
            <a:fontRef idx="minor">
              <a:schemeClr val="tx1"/>
            </a:fontRef>
          </p:style>
        </p:cxnSp>
      </p:grpSp>
      <p:pic>
        <p:nvPicPr>
          <p:cNvPr id="28" name="Picture 2">
            <a:extLst>
              <a:ext uri="{FF2B5EF4-FFF2-40B4-BE49-F238E27FC236}">
                <a16:creationId xmlns:a16="http://schemas.microsoft.com/office/drawing/2014/main" id="{2F774CEA-14A5-45CC-898B-EBB6D5AEEEE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44128" y="2102317"/>
            <a:ext cx="1762125" cy="990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299256"/>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1">
            <a:extLst>
              <a:ext uri="{FF2B5EF4-FFF2-40B4-BE49-F238E27FC236}">
                <a16:creationId xmlns:a16="http://schemas.microsoft.com/office/drawing/2014/main" id="{32C34FE8-CEDF-470F-AD90-2902969534D8}"/>
              </a:ext>
            </a:extLst>
          </p:cNvPr>
          <p:cNvSpPr>
            <a:spLocks noGrp="1"/>
          </p:cNvSpPr>
          <p:nvPr>
            <p:ph type="sldNum" sz="quarter" idx="12"/>
          </p:nvPr>
        </p:nvSpPr>
        <p:spPr>
          <a:xfrm>
            <a:off x="11234133" y="6356353"/>
            <a:ext cx="495785" cy="365125"/>
          </a:xfrm>
        </p:spPr>
        <p:txBody>
          <a:bodyPr/>
          <a:lstStyle/>
          <a:p>
            <a:pPr>
              <a:spcAft>
                <a:spcPts val="600"/>
              </a:spcAft>
            </a:pPr>
            <a:fld id="{3847DB54-D037-B84F-B6F1-2E8DA40D09AD}" type="slidenum">
              <a:rPr lang="en-US" smtClean="0"/>
              <a:pPr>
                <a:spcAft>
                  <a:spcPts val="600"/>
                </a:spcAft>
              </a:pPr>
              <a:t>20</a:t>
            </a:fld>
            <a:endParaRPr lang="en-US"/>
          </a:p>
        </p:txBody>
      </p:sp>
      <p:sp>
        <p:nvSpPr>
          <p:cNvPr id="3" name="Title 2">
            <a:extLst>
              <a:ext uri="{FF2B5EF4-FFF2-40B4-BE49-F238E27FC236}">
                <a16:creationId xmlns:a16="http://schemas.microsoft.com/office/drawing/2014/main" id="{FCCD777F-76FA-457E-B577-37329ED22BDB}"/>
              </a:ext>
            </a:extLst>
          </p:cNvPr>
          <p:cNvSpPr>
            <a:spLocks noGrp="1"/>
          </p:cNvSpPr>
          <p:nvPr>
            <p:ph type="title"/>
          </p:nvPr>
        </p:nvSpPr>
        <p:spPr>
          <a:xfrm>
            <a:off x="691200" y="390719"/>
            <a:ext cx="10782000" cy="998344"/>
          </a:xfrm>
        </p:spPr>
        <p:txBody>
          <a:bodyPr anchor="t">
            <a:normAutofit/>
          </a:bodyPr>
          <a:lstStyle/>
          <a:p>
            <a:r>
              <a:rPr lang="en-CA" sz="3300" dirty="0"/>
              <a:t>Run functional &amp; non-functional tests in Pipelines</a:t>
            </a:r>
            <a:br>
              <a:rPr lang="en-CA" sz="3300" dirty="0"/>
            </a:br>
            <a:endParaRPr lang="en-CA" sz="3300" dirty="0"/>
          </a:p>
        </p:txBody>
      </p:sp>
      <p:graphicFrame>
        <p:nvGraphicFramePr>
          <p:cNvPr id="5" name="Content Placeholder 1">
            <a:extLst>
              <a:ext uri="{FF2B5EF4-FFF2-40B4-BE49-F238E27FC236}">
                <a16:creationId xmlns:a16="http://schemas.microsoft.com/office/drawing/2014/main" id="{0A009B08-6512-40B6-998D-CB4DE38A6DE7}"/>
              </a:ext>
            </a:extLst>
          </p:cNvPr>
          <p:cNvGraphicFramePr>
            <a:graphicFrameLocks noGrp="1"/>
          </p:cNvGraphicFramePr>
          <p:nvPr>
            <p:ph idx="1"/>
          </p:nvPr>
        </p:nvGraphicFramePr>
        <p:xfrm>
          <a:off x="961044" y="1524000"/>
          <a:ext cx="1027309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27951382"/>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1">
            <a:extLst>
              <a:ext uri="{FF2B5EF4-FFF2-40B4-BE49-F238E27FC236}">
                <a16:creationId xmlns:a16="http://schemas.microsoft.com/office/drawing/2014/main" id="{32C34FE8-CEDF-470F-AD90-2902969534D8}"/>
              </a:ext>
            </a:extLst>
          </p:cNvPr>
          <p:cNvSpPr>
            <a:spLocks noGrp="1"/>
          </p:cNvSpPr>
          <p:nvPr>
            <p:ph type="sldNum" sz="quarter" idx="12"/>
          </p:nvPr>
        </p:nvSpPr>
        <p:spPr>
          <a:xfrm>
            <a:off x="11234133" y="6356353"/>
            <a:ext cx="495785" cy="365125"/>
          </a:xfrm>
        </p:spPr>
        <p:txBody>
          <a:bodyPr/>
          <a:lstStyle/>
          <a:p>
            <a:pPr>
              <a:spcAft>
                <a:spcPts val="600"/>
              </a:spcAft>
            </a:pPr>
            <a:fld id="{3847DB54-D037-B84F-B6F1-2E8DA40D09AD}" type="slidenum">
              <a:rPr lang="en-US" smtClean="0"/>
              <a:pPr>
                <a:spcAft>
                  <a:spcPts val="600"/>
                </a:spcAft>
              </a:pPr>
              <a:t>21</a:t>
            </a:fld>
            <a:endParaRPr lang="en-US"/>
          </a:p>
        </p:txBody>
      </p:sp>
      <p:sp>
        <p:nvSpPr>
          <p:cNvPr id="3" name="Title 2">
            <a:extLst>
              <a:ext uri="{FF2B5EF4-FFF2-40B4-BE49-F238E27FC236}">
                <a16:creationId xmlns:a16="http://schemas.microsoft.com/office/drawing/2014/main" id="{FCCD777F-76FA-457E-B577-37329ED22BDB}"/>
              </a:ext>
            </a:extLst>
          </p:cNvPr>
          <p:cNvSpPr>
            <a:spLocks noGrp="1"/>
          </p:cNvSpPr>
          <p:nvPr>
            <p:ph type="title"/>
          </p:nvPr>
        </p:nvSpPr>
        <p:spPr>
          <a:xfrm>
            <a:off x="691200" y="390719"/>
            <a:ext cx="10782000" cy="998344"/>
          </a:xfrm>
        </p:spPr>
        <p:txBody>
          <a:bodyPr anchor="t">
            <a:normAutofit/>
          </a:bodyPr>
          <a:lstStyle/>
          <a:p>
            <a:r>
              <a:rPr lang="en-CA" sz="3300"/>
              <a:t>Kinds of functional tests (1/2)</a:t>
            </a:r>
            <a:br>
              <a:rPr lang="en-CA" sz="3300"/>
            </a:br>
            <a:endParaRPr lang="en-CA" sz="3300"/>
          </a:p>
        </p:txBody>
      </p:sp>
      <p:graphicFrame>
        <p:nvGraphicFramePr>
          <p:cNvPr id="2" name="Table 4">
            <a:extLst>
              <a:ext uri="{FF2B5EF4-FFF2-40B4-BE49-F238E27FC236}">
                <a16:creationId xmlns:a16="http://schemas.microsoft.com/office/drawing/2014/main" id="{D6D29159-4E99-4573-998A-7B86E6065B26}"/>
              </a:ext>
            </a:extLst>
          </p:cNvPr>
          <p:cNvGraphicFramePr>
            <a:graphicFrameLocks noGrp="1"/>
          </p:cNvGraphicFramePr>
          <p:nvPr>
            <p:ph idx="1"/>
            <p:extLst>
              <p:ext uri="{D42A27DB-BD31-4B8C-83A1-F6EECF244321}">
                <p14:modId xmlns:p14="http://schemas.microsoft.com/office/powerpoint/2010/main" val="3155068234"/>
              </p:ext>
            </p:extLst>
          </p:nvPr>
        </p:nvGraphicFramePr>
        <p:xfrm>
          <a:off x="718800" y="975726"/>
          <a:ext cx="10782000" cy="5273021"/>
        </p:xfrm>
        <a:graphic>
          <a:graphicData uri="http://schemas.openxmlformats.org/drawingml/2006/table">
            <a:tbl>
              <a:tblPr firstRow="1" bandRow="1">
                <a:tableStyleId>{5C22544A-7EE6-4342-B048-85BDC9FD1C3A}</a:tableStyleId>
              </a:tblPr>
              <a:tblGrid>
                <a:gridCol w="3911555">
                  <a:extLst>
                    <a:ext uri="{9D8B030D-6E8A-4147-A177-3AD203B41FA5}">
                      <a16:colId xmlns:a16="http://schemas.microsoft.com/office/drawing/2014/main" val="1219843267"/>
                    </a:ext>
                  </a:extLst>
                </a:gridCol>
                <a:gridCol w="3276445">
                  <a:extLst>
                    <a:ext uri="{9D8B030D-6E8A-4147-A177-3AD203B41FA5}">
                      <a16:colId xmlns:a16="http://schemas.microsoft.com/office/drawing/2014/main" val="2531656579"/>
                    </a:ext>
                  </a:extLst>
                </a:gridCol>
                <a:gridCol w="3594000">
                  <a:extLst>
                    <a:ext uri="{9D8B030D-6E8A-4147-A177-3AD203B41FA5}">
                      <a16:colId xmlns:a16="http://schemas.microsoft.com/office/drawing/2014/main" val="1259771462"/>
                    </a:ext>
                  </a:extLst>
                </a:gridCol>
              </a:tblGrid>
              <a:tr h="548187">
                <a:tc>
                  <a:txBody>
                    <a:bodyPr/>
                    <a:lstStyle/>
                    <a:p>
                      <a:r>
                        <a:rPr lang="en-US" sz="1200"/>
                        <a:t>Commonly used functional tests</a:t>
                      </a:r>
                      <a:endParaRPr lang="en-CA" sz="1200"/>
                    </a:p>
                  </a:txBody>
                  <a:tcPr/>
                </a:tc>
                <a:tc>
                  <a:txBody>
                    <a:bodyPr/>
                    <a:lstStyle/>
                    <a:p>
                      <a:r>
                        <a:rPr lang="en-US" sz="1200"/>
                        <a:t>Purpose</a:t>
                      </a:r>
                      <a:endParaRPr lang="en-CA" sz="1200"/>
                    </a:p>
                  </a:txBody>
                  <a:tcPr/>
                </a:tc>
                <a:tc>
                  <a:txBody>
                    <a:bodyPr/>
                    <a:lstStyle/>
                    <a:p>
                      <a:r>
                        <a:rPr lang="en-US" sz="1200"/>
                        <a:t>Example</a:t>
                      </a:r>
                      <a:endParaRPr lang="en-CA" sz="1200"/>
                    </a:p>
                  </a:txBody>
                  <a:tcPr/>
                </a:tc>
                <a:extLst>
                  <a:ext uri="{0D108BD9-81ED-4DB2-BD59-A6C34878D82A}">
                    <a16:rowId xmlns:a16="http://schemas.microsoft.com/office/drawing/2014/main" val="1212599208"/>
                  </a:ext>
                </a:extLst>
              </a:tr>
              <a:tr h="1101924">
                <a:tc>
                  <a:txBody>
                    <a:bodyPr/>
                    <a:lstStyle/>
                    <a:p>
                      <a:r>
                        <a:rPr lang="en-US" sz="1200" dirty="0"/>
                        <a:t>Unit testing</a:t>
                      </a:r>
                      <a:endParaRPr lang="en-CA" sz="1200" dirty="0"/>
                    </a:p>
                  </a:txBody>
                  <a:tcPr/>
                </a:tc>
                <a:tc>
                  <a:txBody>
                    <a:bodyPr/>
                    <a:lstStyle/>
                    <a:p>
                      <a:r>
                        <a:rPr lang="en-US" sz="1200" dirty="0"/>
                        <a:t>Verify individual function or method.</a:t>
                      </a:r>
                      <a:endParaRPr lang="en-CA" sz="1200" dirty="0"/>
                    </a:p>
                  </a:txBody>
                  <a:tcPr/>
                </a:tc>
                <a:tc>
                  <a:txBody>
                    <a:bodyPr/>
                    <a:lstStyle/>
                    <a:p>
                      <a:r>
                        <a:rPr lang="en-US" sz="1200" dirty="0"/>
                        <a:t>Test to verify function performing calculation based on user entry. The UI tests that you'll run later in this module are unit tests.</a:t>
                      </a:r>
                      <a:endParaRPr lang="en-CA" sz="1200" dirty="0"/>
                    </a:p>
                  </a:txBody>
                  <a:tcPr/>
                </a:tc>
                <a:extLst>
                  <a:ext uri="{0D108BD9-81ED-4DB2-BD59-A6C34878D82A}">
                    <a16:rowId xmlns:a16="http://schemas.microsoft.com/office/drawing/2014/main" val="362793985"/>
                  </a:ext>
                </a:extLst>
              </a:tr>
              <a:tr h="1101924">
                <a:tc>
                  <a:txBody>
                    <a:bodyPr/>
                    <a:lstStyle/>
                    <a:p>
                      <a:r>
                        <a:rPr lang="en-US" sz="1200" dirty="0"/>
                        <a:t>Smoke testing</a:t>
                      </a:r>
                      <a:endParaRPr lang="en-CA" sz="1200" dirty="0"/>
                    </a:p>
                  </a:txBody>
                  <a:tcPr/>
                </a:tc>
                <a:tc>
                  <a:txBody>
                    <a:bodyPr/>
                    <a:lstStyle/>
                    <a:p>
                      <a:r>
                        <a:rPr lang="en-US" sz="1200" dirty="0"/>
                        <a:t>Verify most basic functionality.</a:t>
                      </a:r>
                      <a:endParaRPr lang="en-CA" sz="1200" dirty="0"/>
                    </a:p>
                  </a:txBody>
                  <a:tcPr/>
                </a:tc>
                <a:tc>
                  <a:txBody>
                    <a:bodyPr/>
                    <a:lstStyle/>
                    <a:p>
                      <a:r>
                        <a:rPr lang="en-US" sz="1200" dirty="0"/>
                        <a:t>Use curl to verify that the site is reachable and that fetching the home page produces a 200 (OK) HTTP status.</a:t>
                      </a:r>
                      <a:endParaRPr lang="en-CA" sz="1200" dirty="0"/>
                    </a:p>
                  </a:txBody>
                  <a:tcPr/>
                </a:tc>
                <a:extLst>
                  <a:ext uri="{0D108BD9-81ED-4DB2-BD59-A6C34878D82A}">
                    <a16:rowId xmlns:a16="http://schemas.microsoft.com/office/drawing/2014/main" val="3501399993"/>
                  </a:ext>
                </a:extLst>
              </a:tr>
              <a:tr h="1515146">
                <a:tc>
                  <a:txBody>
                    <a:bodyPr/>
                    <a:lstStyle/>
                    <a:p>
                      <a:r>
                        <a:rPr lang="en-US" sz="1200" dirty="0"/>
                        <a:t>Integration testing</a:t>
                      </a:r>
                      <a:endParaRPr lang="en-CA" sz="1200" dirty="0"/>
                    </a:p>
                  </a:txBody>
                  <a:tcPr/>
                </a:tc>
                <a:tc>
                  <a:txBody>
                    <a:bodyPr/>
                    <a:lstStyle/>
                    <a:p>
                      <a:r>
                        <a:rPr lang="en-US" sz="1200" dirty="0"/>
                        <a:t>Verify that</a:t>
                      </a:r>
                      <a:r>
                        <a:rPr lang="en-US" sz="1200" b="0" i="0" kern="1200" dirty="0">
                          <a:solidFill>
                            <a:schemeClr val="dk1"/>
                          </a:solidFill>
                          <a:effectLst/>
                          <a:latin typeface="+mn-lt"/>
                          <a:ea typeface="+mn-ea"/>
                          <a:cs typeface="+mn-cs"/>
                        </a:rPr>
                        <a:t> multiple components work together.</a:t>
                      </a:r>
                      <a:endParaRPr lang="en-CA" sz="1200" dirty="0"/>
                    </a:p>
                  </a:txBody>
                  <a:tcPr/>
                </a:tc>
                <a:tc>
                  <a:txBody>
                    <a:bodyPr/>
                    <a:lstStyle/>
                    <a:p>
                      <a:r>
                        <a:rPr lang="en-US" sz="1200" dirty="0"/>
                        <a:t>Test that adds items to the shopping cart and then purchases the items to verify that the web application can connect to the products database and then fulfill the order.</a:t>
                      </a:r>
                      <a:endParaRPr lang="en-CA" sz="1200" dirty="0"/>
                    </a:p>
                  </a:txBody>
                  <a:tcPr/>
                </a:tc>
                <a:extLst>
                  <a:ext uri="{0D108BD9-81ED-4DB2-BD59-A6C34878D82A}">
                    <a16:rowId xmlns:a16="http://schemas.microsoft.com/office/drawing/2014/main" val="9499570"/>
                  </a:ext>
                </a:extLst>
              </a:tr>
              <a:tr h="317601">
                <a:tc>
                  <a:txBody>
                    <a:bodyPr/>
                    <a:lstStyle/>
                    <a:p>
                      <a:r>
                        <a:rPr lang="en-US" sz="1200"/>
                        <a:t>Regression testing</a:t>
                      </a:r>
                      <a:endParaRPr lang="en-CA" sz="1200"/>
                    </a:p>
                  </a:txBody>
                  <a:tcPr/>
                </a:tc>
                <a:tc>
                  <a:txBody>
                    <a:bodyPr/>
                    <a:lstStyle/>
                    <a:p>
                      <a:r>
                        <a:rPr lang="en-US" sz="1200" dirty="0"/>
                        <a:t>Verify that a new feature or bug fix doesn't break existing functionality. While automating, regression testing might involve just running all unit tests and integration tests each time the software changes.</a:t>
                      </a:r>
                      <a:endParaRPr lang="en-CA" sz="1200" dirty="0"/>
                    </a:p>
                  </a:txBody>
                  <a:tcPr/>
                </a:tc>
                <a:tc>
                  <a:txBody>
                    <a:bodyPr/>
                    <a:lstStyle/>
                    <a:p>
                      <a:r>
                        <a:rPr lang="en-US" sz="1200" dirty="0"/>
                        <a:t>While optimizing a database for write performance, run regression test to know how read performance is impacted. </a:t>
                      </a:r>
                      <a:endParaRPr lang="en-CA" sz="1200" dirty="0"/>
                    </a:p>
                  </a:txBody>
                  <a:tcPr/>
                </a:tc>
                <a:extLst>
                  <a:ext uri="{0D108BD9-81ED-4DB2-BD59-A6C34878D82A}">
                    <a16:rowId xmlns:a16="http://schemas.microsoft.com/office/drawing/2014/main" val="2527270728"/>
                  </a:ext>
                </a:extLst>
              </a:tr>
            </a:tbl>
          </a:graphicData>
        </a:graphic>
      </p:graphicFrame>
    </p:spTree>
    <p:extLst>
      <p:ext uri="{BB962C8B-B14F-4D97-AF65-F5344CB8AC3E}">
        <p14:creationId xmlns:p14="http://schemas.microsoft.com/office/powerpoint/2010/main" val="554509145"/>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1">
            <a:extLst>
              <a:ext uri="{FF2B5EF4-FFF2-40B4-BE49-F238E27FC236}">
                <a16:creationId xmlns:a16="http://schemas.microsoft.com/office/drawing/2014/main" id="{32C34FE8-CEDF-470F-AD90-2902969534D8}"/>
              </a:ext>
            </a:extLst>
          </p:cNvPr>
          <p:cNvSpPr>
            <a:spLocks noGrp="1"/>
          </p:cNvSpPr>
          <p:nvPr>
            <p:ph type="sldNum" sz="quarter" idx="12"/>
          </p:nvPr>
        </p:nvSpPr>
        <p:spPr>
          <a:xfrm>
            <a:off x="11234133" y="6356353"/>
            <a:ext cx="495785" cy="365125"/>
          </a:xfrm>
        </p:spPr>
        <p:txBody>
          <a:bodyPr/>
          <a:lstStyle/>
          <a:p>
            <a:pPr>
              <a:spcAft>
                <a:spcPts val="600"/>
              </a:spcAft>
            </a:pPr>
            <a:fld id="{3847DB54-D037-B84F-B6F1-2E8DA40D09AD}" type="slidenum">
              <a:rPr lang="en-US" smtClean="0"/>
              <a:pPr>
                <a:spcAft>
                  <a:spcPts val="600"/>
                </a:spcAft>
              </a:pPr>
              <a:t>22</a:t>
            </a:fld>
            <a:endParaRPr lang="en-US"/>
          </a:p>
        </p:txBody>
      </p:sp>
      <p:sp>
        <p:nvSpPr>
          <p:cNvPr id="3" name="Title 2">
            <a:extLst>
              <a:ext uri="{FF2B5EF4-FFF2-40B4-BE49-F238E27FC236}">
                <a16:creationId xmlns:a16="http://schemas.microsoft.com/office/drawing/2014/main" id="{FCCD777F-76FA-457E-B577-37329ED22BDB}"/>
              </a:ext>
            </a:extLst>
          </p:cNvPr>
          <p:cNvSpPr>
            <a:spLocks noGrp="1"/>
          </p:cNvSpPr>
          <p:nvPr>
            <p:ph type="title"/>
          </p:nvPr>
        </p:nvSpPr>
        <p:spPr>
          <a:xfrm>
            <a:off x="691200" y="390719"/>
            <a:ext cx="10782000" cy="998344"/>
          </a:xfrm>
        </p:spPr>
        <p:txBody>
          <a:bodyPr anchor="t">
            <a:normAutofit/>
          </a:bodyPr>
          <a:lstStyle/>
          <a:p>
            <a:r>
              <a:rPr lang="en-CA" sz="3300"/>
              <a:t>Kinds of functional tests (2/2)</a:t>
            </a:r>
            <a:br>
              <a:rPr lang="en-CA" sz="3300"/>
            </a:br>
            <a:endParaRPr lang="en-CA" sz="3300"/>
          </a:p>
        </p:txBody>
      </p:sp>
      <p:graphicFrame>
        <p:nvGraphicFramePr>
          <p:cNvPr id="2" name="Table 4">
            <a:extLst>
              <a:ext uri="{FF2B5EF4-FFF2-40B4-BE49-F238E27FC236}">
                <a16:creationId xmlns:a16="http://schemas.microsoft.com/office/drawing/2014/main" id="{D6D29159-4E99-4573-998A-7B86E6065B26}"/>
              </a:ext>
            </a:extLst>
          </p:cNvPr>
          <p:cNvGraphicFramePr>
            <a:graphicFrameLocks noGrp="1"/>
          </p:cNvGraphicFramePr>
          <p:nvPr>
            <p:ph idx="1"/>
          </p:nvPr>
        </p:nvGraphicFramePr>
        <p:xfrm>
          <a:off x="718800" y="975726"/>
          <a:ext cx="10782000" cy="4205787"/>
        </p:xfrm>
        <a:graphic>
          <a:graphicData uri="http://schemas.openxmlformats.org/drawingml/2006/table">
            <a:tbl>
              <a:tblPr firstRow="1" bandRow="1">
                <a:tableStyleId>{5C22544A-7EE6-4342-B048-85BDC9FD1C3A}</a:tableStyleId>
              </a:tblPr>
              <a:tblGrid>
                <a:gridCol w="3911555">
                  <a:extLst>
                    <a:ext uri="{9D8B030D-6E8A-4147-A177-3AD203B41FA5}">
                      <a16:colId xmlns:a16="http://schemas.microsoft.com/office/drawing/2014/main" val="1219843267"/>
                    </a:ext>
                  </a:extLst>
                </a:gridCol>
                <a:gridCol w="3276445">
                  <a:extLst>
                    <a:ext uri="{9D8B030D-6E8A-4147-A177-3AD203B41FA5}">
                      <a16:colId xmlns:a16="http://schemas.microsoft.com/office/drawing/2014/main" val="2531656579"/>
                    </a:ext>
                  </a:extLst>
                </a:gridCol>
                <a:gridCol w="3594000">
                  <a:extLst>
                    <a:ext uri="{9D8B030D-6E8A-4147-A177-3AD203B41FA5}">
                      <a16:colId xmlns:a16="http://schemas.microsoft.com/office/drawing/2014/main" val="1259771462"/>
                    </a:ext>
                  </a:extLst>
                </a:gridCol>
              </a:tblGrid>
              <a:tr h="548187">
                <a:tc>
                  <a:txBody>
                    <a:bodyPr/>
                    <a:lstStyle/>
                    <a:p>
                      <a:r>
                        <a:rPr lang="en-US" sz="1200"/>
                        <a:t>Commonly used functional tests</a:t>
                      </a:r>
                      <a:endParaRPr lang="en-CA" sz="1200"/>
                    </a:p>
                  </a:txBody>
                  <a:tcPr/>
                </a:tc>
                <a:tc>
                  <a:txBody>
                    <a:bodyPr/>
                    <a:lstStyle/>
                    <a:p>
                      <a:r>
                        <a:rPr lang="en-US" sz="1200"/>
                        <a:t>Purpose</a:t>
                      </a:r>
                      <a:endParaRPr lang="en-CA" sz="1200"/>
                    </a:p>
                  </a:txBody>
                  <a:tcPr/>
                </a:tc>
                <a:tc>
                  <a:txBody>
                    <a:bodyPr/>
                    <a:lstStyle/>
                    <a:p>
                      <a:r>
                        <a:rPr lang="en-US" sz="1200"/>
                        <a:t>Example</a:t>
                      </a:r>
                      <a:endParaRPr lang="en-CA" sz="1200"/>
                    </a:p>
                  </a:txBody>
                  <a:tcPr/>
                </a:tc>
                <a:extLst>
                  <a:ext uri="{0D108BD9-81ED-4DB2-BD59-A6C34878D82A}">
                    <a16:rowId xmlns:a16="http://schemas.microsoft.com/office/drawing/2014/main" val="1212599208"/>
                  </a:ext>
                </a:extLst>
              </a:tr>
              <a:tr h="317601">
                <a:tc>
                  <a:txBody>
                    <a:bodyPr/>
                    <a:lstStyle/>
                    <a:p>
                      <a:r>
                        <a:rPr lang="en-US" sz="1200"/>
                        <a:t>Sanity testing</a:t>
                      </a:r>
                      <a:endParaRPr lang="en-CA" sz="1200"/>
                    </a:p>
                  </a:txBody>
                  <a:tcPr/>
                </a:tc>
                <a:tc>
                  <a:txBody>
                    <a:bodyPr/>
                    <a:lstStyle/>
                    <a:p>
                      <a:r>
                        <a:rPr lang="en-US" sz="1200"/>
                        <a:t>Test each major component of a piece of software to verify that the software appears to be working and can undergo more thorough testing. Can be automated, but it's often done manually in response to a feature change or a bug fix.</a:t>
                      </a:r>
                      <a:endParaRPr lang="en-CA" sz="1200"/>
                    </a:p>
                  </a:txBody>
                  <a:tcPr/>
                </a:tc>
                <a:tc>
                  <a:txBody>
                    <a:bodyPr/>
                    <a:lstStyle/>
                    <a:p>
                      <a:r>
                        <a:rPr lang="en-US" sz="1200"/>
                        <a:t>While validating a bug fix, also verify that other features are working by entering some typical values. If the functionality appears to be working as expected, it can then go through a more thorough test pass.</a:t>
                      </a:r>
                      <a:endParaRPr lang="en-CA" sz="1200"/>
                    </a:p>
                  </a:txBody>
                  <a:tcPr/>
                </a:tc>
                <a:extLst>
                  <a:ext uri="{0D108BD9-81ED-4DB2-BD59-A6C34878D82A}">
                    <a16:rowId xmlns:a16="http://schemas.microsoft.com/office/drawing/2014/main" val="2790488791"/>
                  </a:ext>
                </a:extLst>
              </a:tr>
              <a:tr h="317601">
                <a:tc>
                  <a:txBody>
                    <a:bodyPr/>
                    <a:lstStyle/>
                    <a:p>
                      <a:r>
                        <a:rPr lang="en-US" sz="1200"/>
                        <a:t>User interface testing</a:t>
                      </a:r>
                      <a:endParaRPr lang="en-CA" sz="1200"/>
                    </a:p>
                  </a:txBody>
                  <a:tcPr/>
                </a:tc>
                <a:tc>
                  <a:txBody>
                    <a:bodyPr/>
                    <a:lstStyle/>
                    <a:p>
                      <a:r>
                        <a:rPr lang="en-US" sz="1200"/>
                        <a:t>Verify that the sequence, or order, of user interactions leads to the expected result for various platforms and devices. </a:t>
                      </a:r>
                      <a:endParaRPr lang="en-CA" sz="1200"/>
                    </a:p>
                  </a:txBody>
                  <a:tcPr/>
                </a:tc>
                <a:tc>
                  <a:txBody>
                    <a:bodyPr/>
                    <a:lstStyle/>
                    <a:p>
                      <a:r>
                        <a:rPr lang="en-US" sz="1200"/>
                        <a:t>A UI test might verify that the correct animation appears in response to a button click. A second test might verify that the same animation appears correctly when the window is resized.</a:t>
                      </a:r>
                      <a:endParaRPr lang="en-CA" sz="1200"/>
                    </a:p>
                  </a:txBody>
                  <a:tcPr/>
                </a:tc>
                <a:extLst>
                  <a:ext uri="{0D108BD9-81ED-4DB2-BD59-A6C34878D82A}">
                    <a16:rowId xmlns:a16="http://schemas.microsoft.com/office/drawing/2014/main" val="1823739718"/>
                  </a:ext>
                </a:extLst>
              </a:tr>
              <a:tr h="317601">
                <a:tc>
                  <a:txBody>
                    <a:bodyPr/>
                    <a:lstStyle/>
                    <a:p>
                      <a:r>
                        <a:rPr lang="en-US" sz="1200"/>
                        <a:t>Usability testing</a:t>
                      </a:r>
                      <a:endParaRPr lang="en-CA" sz="1200"/>
                    </a:p>
                  </a:txBody>
                  <a:tcPr/>
                </a:tc>
                <a:tc>
                  <a:txBody>
                    <a:bodyPr/>
                    <a:lstStyle/>
                    <a:p>
                      <a:r>
                        <a:rPr lang="en-US" sz="1200"/>
                        <a:t>A form of manual testing to verify that the software is intuitive and meets the user's needs. Typically done by the team that builds the software.</a:t>
                      </a:r>
                      <a:endParaRPr lang="en-CA" sz="1200"/>
                    </a:p>
                  </a:txBody>
                  <a:tcPr/>
                </a:tc>
                <a:tc>
                  <a:txBody>
                    <a:bodyPr/>
                    <a:lstStyle/>
                    <a:p>
                      <a:r>
                        <a:rPr lang="en-US" sz="1200"/>
                        <a:t>A website might include a link to the user's profile. A UI test can verify that the link is present and that it brings up the user's profile when the link is clicked. However, if humans can't easily locate this link, they might become frustrated when they try to access their profile.</a:t>
                      </a:r>
                      <a:endParaRPr lang="en-CA" sz="1200"/>
                    </a:p>
                  </a:txBody>
                  <a:tcPr/>
                </a:tc>
                <a:extLst>
                  <a:ext uri="{0D108BD9-81ED-4DB2-BD59-A6C34878D82A}">
                    <a16:rowId xmlns:a16="http://schemas.microsoft.com/office/drawing/2014/main" val="3497005036"/>
                  </a:ext>
                </a:extLst>
              </a:tr>
              <a:tr h="317601">
                <a:tc>
                  <a:txBody>
                    <a:bodyPr/>
                    <a:lstStyle/>
                    <a:p>
                      <a:r>
                        <a:rPr lang="en-US" sz="1200"/>
                        <a:t>User acceptance testing (UAT)</a:t>
                      </a:r>
                      <a:endParaRPr lang="en-CA" sz="1200"/>
                    </a:p>
                  </a:txBody>
                  <a:tcPr/>
                </a:tc>
                <a:tc>
                  <a:txBody>
                    <a:bodyPr/>
                    <a:lstStyle/>
                    <a:p>
                      <a:r>
                        <a:rPr lang="en-US" sz="1200"/>
                        <a:t>Like usability testing but more scripted. Typically done by real end users.</a:t>
                      </a:r>
                      <a:endParaRPr lang="en-CA" sz="1200"/>
                    </a:p>
                  </a:txBody>
                  <a:tcPr/>
                </a:tc>
                <a:tc>
                  <a:txBody>
                    <a:bodyPr/>
                    <a:lstStyle/>
                    <a:p>
                      <a:endParaRPr lang="en-CA" sz="1200"/>
                    </a:p>
                  </a:txBody>
                  <a:tcPr/>
                </a:tc>
                <a:extLst>
                  <a:ext uri="{0D108BD9-81ED-4DB2-BD59-A6C34878D82A}">
                    <a16:rowId xmlns:a16="http://schemas.microsoft.com/office/drawing/2014/main" val="3607778105"/>
                  </a:ext>
                </a:extLst>
              </a:tr>
            </a:tbl>
          </a:graphicData>
        </a:graphic>
      </p:graphicFrame>
    </p:spTree>
    <p:extLst>
      <p:ext uri="{BB962C8B-B14F-4D97-AF65-F5344CB8AC3E}">
        <p14:creationId xmlns:p14="http://schemas.microsoft.com/office/powerpoint/2010/main" val="3331104319"/>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B05BCE3-71B0-4958-BB19-15157810B0B4}"/>
              </a:ext>
            </a:extLst>
          </p:cNvPr>
          <p:cNvSpPr>
            <a:spLocks noGrp="1"/>
          </p:cNvSpPr>
          <p:nvPr>
            <p:ph idx="1"/>
          </p:nvPr>
        </p:nvSpPr>
        <p:spPr/>
        <p:txBody>
          <a:bodyPr/>
          <a:lstStyle/>
          <a:p>
            <a:r>
              <a:rPr lang="en-US" dirty="0"/>
              <a:t>In Pipelines, we run functional tests just like you run any other process or test. Decide the following:</a:t>
            </a:r>
          </a:p>
          <a:p>
            <a:pPr marL="342900" indent="-342900">
              <a:buFont typeface="Arial" panose="020B0604020202020204" pitchFamily="34" charset="0"/>
              <a:buChar char="•"/>
            </a:pPr>
            <a:r>
              <a:rPr lang="en-US" dirty="0"/>
              <a:t>In which stage will the tests run? (e.g., Test / Staging / UAT)</a:t>
            </a:r>
          </a:p>
          <a:p>
            <a:pPr marL="342900" indent="-342900">
              <a:buFont typeface="Arial" panose="020B0604020202020204" pitchFamily="34" charset="0"/>
              <a:buChar char="•"/>
            </a:pPr>
            <a:r>
              <a:rPr lang="en-US" dirty="0"/>
              <a:t>On what system will the tests run? Will they run on the agent or on the infrastructure that hosts the application?</a:t>
            </a:r>
          </a:p>
          <a:p>
            <a:r>
              <a:rPr lang="en-US" dirty="0"/>
              <a:t>Next, we will explore incorporating Selenium UI tests into the pipeline</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p:txBody>
      </p:sp>
      <p:sp>
        <p:nvSpPr>
          <p:cNvPr id="3" name="Title 2">
            <a:extLst>
              <a:ext uri="{FF2B5EF4-FFF2-40B4-BE49-F238E27FC236}">
                <a16:creationId xmlns:a16="http://schemas.microsoft.com/office/drawing/2014/main" id="{FCCD777F-76FA-457E-B577-37329ED22BDB}"/>
              </a:ext>
            </a:extLst>
          </p:cNvPr>
          <p:cNvSpPr>
            <a:spLocks noGrp="1"/>
          </p:cNvSpPr>
          <p:nvPr>
            <p:ph type="title"/>
          </p:nvPr>
        </p:nvSpPr>
        <p:spPr/>
        <p:txBody>
          <a:bodyPr/>
          <a:lstStyle/>
          <a:p>
            <a:r>
              <a:rPr lang="en-CA" dirty="0"/>
              <a:t>Run functional tests in Pipelines</a:t>
            </a:r>
          </a:p>
        </p:txBody>
      </p:sp>
    </p:spTree>
    <p:extLst>
      <p:ext uri="{BB962C8B-B14F-4D97-AF65-F5344CB8AC3E}">
        <p14:creationId xmlns:p14="http://schemas.microsoft.com/office/powerpoint/2010/main" val="3537705150"/>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B05BCE3-71B0-4958-BB19-15157810B0B4}"/>
              </a:ext>
            </a:extLst>
          </p:cNvPr>
          <p:cNvSpPr>
            <a:spLocks noGrp="1"/>
          </p:cNvSpPr>
          <p:nvPr>
            <p:ph idx="1"/>
          </p:nvPr>
        </p:nvSpPr>
        <p:spPr/>
        <p:txBody>
          <a:bodyPr/>
          <a:lstStyle/>
          <a:p>
            <a:r>
              <a:rPr lang="en-US"/>
              <a:t>First off, have the user's perspective in mind – there is no way to automate that </a:t>
            </a:r>
            <a:r>
              <a:rPr lang="en-US">
                <a:sym typeface="Wingdings" panose="05000000000000000000" pitchFamily="2" charset="2"/>
              </a:rPr>
              <a:t> </a:t>
            </a:r>
          </a:p>
          <a:p>
            <a:endParaRPr lang="en-US">
              <a:sym typeface="Wingdings" panose="05000000000000000000" pitchFamily="2" charset="2"/>
            </a:endParaRPr>
          </a:p>
          <a:p>
            <a:r>
              <a:rPr lang="en-US"/>
              <a:t>Good starting point is to automate something we regularly do manually. Pick a UI test, walk through it and write down the steps. Next, figure out how to automate those steps.</a:t>
            </a:r>
          </a:p>
        </p:txBody>
      </p:sp>
      <p:sp>
        <p:nvSpPr>
          <p:cNvPr id="3" name="Title 2">
            <a:extLst>
              <a:ext uri="{FF2B5EF4-FFF2-40B4-BE49-F238E27FC236}">
                <a16:creationId xmlns:a16="http://schemas.microsoft.com/office/drawing/2014/main" id="{FCCD777F-76FA-457E-B577-37329ED22BDB}"/>
              </a:ext>
            </a:extLst>
          </p:cNvPr>
          <p:cNvSpPr>
            <a:spLocks noGrp="1"/>
          </p:cNvSpPr>
          <p:nvPr>
            <p:ph type="title"/>
          </p:nvPr>
        </p:nvSpPr>
        <p:spPr/>
        <p:txBody>
          <a:bodyPr/>
          <a:lstStyle/>
          <a:p>
            <a:r>
              <a:rPr lang="en-CA" dirty="0"/>
              <a:t>Run functional tests in Pipelines – Plan the UI tests</a:t>
            </a:r>
          </a:p>
        </p:txBody>
      </p:sp>
    </p:spTree>
    <p:extLst>
      <p:ext uri="{BB962C8B-B14F-4D97-AF65-F5344CB8AC3E}">
        <p14:creationId xmlns:p14="http://schemas.microsoft.com/office/powerpoint/2010/main" val="3552569221"/>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8350C22-73A1-474E-8707-C0276B9F4934}"/>
              </a:ext>
            </a:extLst>
          </p:cNvPr>
          <p:cNvSpPr>
            <a:spLocks noGrp="1"/>
          </p:cNvSpPr>
          <p:nvPr>
            <p:ph idx="1"/>
          </p:nvPr>
        </p:nvSpPr>
        <p:spPr/>
        <p:txBody>
          <a:bodyPr/>
          <a:lstStyle/>
          <a:p>
            <a:r>
              <a:rPr lang="en-US" dirty="0"/>
              <a:t>Demo to automate the UI test of finding a room in New York. </a:t>
            </a:r>
          </a:p>
          <a:p>
            <a:r>
              <a:rPr lang="en-US" dirty="0">
                <a:sym typeface="Wingdings" panose="05000000000000000000" pitchFamily="2" charset="2"/>
              </a:rPr>
              <a:t>Manual test steps:</a:t>
            </a:r>
          </a:p>
          <a:p>
            <a:pPr marL="342900" indent="-342900">
              <a:buFontTx/>
              <a:buChar char="-"/>
            </a:pPr>
            <a:r>
              <a:rPr lang="en-US" dirty="0">
                <a:sym typeface="Wingdings" panose="05000000000000000000" pitchFamily="2" charset="2"/>
              </a:rPr>
              <a:t>Browse to the Web App</a:t>
            </a:r>
          </a:p>
          <a:p>
            <a:pPr marL="342900" indent="-342900">
              <a:buFontTx/>
              <a:buChar char="-"/>
            </a:pPr>
            <a:r>
              <a:rPr lang="en-US" dirty="0">
                <a:sym typeface="Wingdings" panose="05000000000000000000" pitchFamily="2" charset="2"/>
              </a:rPr>
              <a:t>Click Login</a:t>
            </a:r>
          </a:p>
          <a:p>
            <a:pPr marL="342900" indent="-342900">
              <a:buFontTx/>
              <a:buChar char="-"/>
            </a:pPr>
            <a:r>
              <a:rPr lang="en-US" dirty="0">
                <a:sym typeface="Wingdings" panose="05000000000000000000" pitchFamily="2" charset="2"/>
              </a:rPr>
              <a:t>Scroll down and Click “Where”. Enter “New”. Select “New York”</a:t>
            </a:r>
          </a:p>
          <a:p>
            <a:pPr marL="342900" indent="-342900">
              <a:buFontTx/>
              <a:buChar char="-"/>
            </a:pPr>
            <a:r>
              <a:rPr lang="en-US" dirty="0">
                <a:sym typeface="Wingdings" panose="05000000000000000000" pitchFamily="2" charset="2"/>
              </a:rPr>
              <a:t>Enter dates. Apply. Click FIND A ROOM. </a:t>
            </a:r>
          </a:p>
          <a:p>
            <a:pPr marL="342900" indent="-342900">
              <a:buFontTx/>
              <a:buChar char="-"/>
            </a:pPr>
            <a:r>
              <a:rPr lang="en-US" dirty="0">
                <a:sym typeface="Wingdings" panose="05000000000000000000" pitchFamily="2" charset="2"/>
              </a:rPr>
              <a:t>View the list. Select a room to view. </a:t>
            </a:r>
          </a:p>
          <a:p>
            <a:r>
              <a:rPr lang="en-US" dirty="0">
                <a:sym typeface="Wingdings" panose="05000000000000000000" pitchFamily="2" charset="2"/>
              </a:rPr>
              <a:t>Automated test - run using Visual Studio</a:t>
            </a:r>
          </a:p>
          <a:p>
            <a:r>
              <a:rPr lang="en-US" dirty="0">
                <a:sym typeface="Wingdings" panose="05000000000000000000" pitchFamily="2" charset="2"/>
              </a:rPr>
              <a:t>Automated test - run in Pipeline</a:t>
            </a:r>
          </a:p>
          <a:p>
            <a:endParaRPr lang="en-CA" dirty="0"/>
          </a:p>
        </p:txBody>
      </p:sp>
      <p:sp>
        <p:nvSpPr>
          <p:cNvPr id="3" name="Title 2">
            <a:extLst>
              <a:ext uri="{FF2B5EF4-FFF2-40B4-BE49-F238E27FC236}">
                <a16:creationId xmlns:a16="http://schemas.microsoft.com/office/drawing/2014/main" id="{9977D42B-0C9B-4432-B4C3-C283A9CD8D8E}"/>
              </a:ext>
            </a:extLst>
          </p:cNvPr>
          <p:cNvSpPr>
            <a:spLocks noGrp="1"/>
          </p:cNvSpPr>
          <p:nvPr>
            <p:ph type="title"/>
          </p:nvPr>
        </p:nvSpPr>
        <p:spPr/>
        <p:txBody>
          <a:bodyPr/>
          <a:lstStyle/>
          <a:p>
            <a:r>
              <a:rPr lang="en-CA" dirty="0"/>
              <a:t>Run functional tests in Pipelines - Demo</a:t>
            </a:r>
          </a:p>
        </p:txBody>
      </p:sp>
    </p:spTree>
    <p:extLst>
      <p:ext uri="{BB962C8B-B14F-4D97-AF65-F5344CB8AC3E}">
        <p14:creationId xmlns:p14="http://schemas.microsoft.com/office/powerpoint/2010/main" val="3560392314"/>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B05BCE3-71B0-4958-BB19-15157810B0B4}"/>
              </a:ext>
            </a:extLst>
          </p:cNvPr>
          <p:cNvSpPr>
            <a:spLocks noGrp="1"/>
          </p:cNvSpPr>
          <p:nvPr>
            <p:ph idx="1"/>
          </p:nvPr>
        </p:nvSpPr>
        <p:spPr/>
        <p:txBody>
          <a:bodyPr/>
          <a:lstStyle/>
          <a:p>
            <a:r>
              <a:rPr lang="en-US"/>
              <a:t>Automate the UI test of finding a room in New York. </a:t>
            </a:r>
          </a:p>
          <a:p>
            <a:endParaRPr lang="en-US">
              <a:sym typeface="Wingdings" panose="05000000000000000000" pitchFamily="2" charset="2"/>
            </a:endParaRPr>
          </a:p>
          <a:p>
            <a:r>
              <a:rPr lang="en-US">
                <a:sym typeface="Wingdings" panose="05000000000000000000" pitchFamily="2" charset="2"/>
              </a:rPr>
              <a:t>Automated test - run </a:t>
            </a:r>
          </a:p>
          <a:p>
            <a:r>
              <a:rPr lang="en-US">
                <a:sym typeface="Wingdings" panose="05000000000000000000" pitchFamily="2" charset="2"/>
              </a:rPr>
              <a:t>in Visual Studio.</a:t>
            </a:r>
          </a:p>
          <a:p>
            <a:pPr marL="342900" indent="-342900">
              <a:buFontTx/>
              <a:buChar char="-"/>
            </a:pPr>
            <a:r>
              <a:rPr lang="en-US" err="1">
                <a:sym typeface="Wingdings" panose="05000000000000000000" pitchFamily="2" charset="2"/>
              </a:rPr>
              <a:t>appURL</a:t>
            </a:r>
            <a:r>
              <a:rPr lang="en-US">
                <a:sym typeface="Wingdings" panose="05000000000000000000" pitchFamily="2" charset="2"/>
              </a:rPr>
              <a:t> in </a:t>
            </a:r>
            <a:r>
              <a:rPr lang="en-US" err="1">
                <a:sym typeface="Wingdings" panose="05000000000000000000" pitchFamily="2" charset="2"/>
              </a:rPr>
              <a:t>config.runsettings</a:t>
            </a:r>
            <a:r>
              <a:rPr lang="en-US">
                <a:sym typeface="Wingdings" panose="05000000000000000000" pitchFamily="2" charset="2"/>
              </a:rPr>
              <a:t> file </a:t>
            </a:r>
            <a:r>
              <a:rPr lang="en-US">
                <a:hlinkClick r:id="rId3"/>
              </a:rPr>
              <a:t>Configure unit tests with a .</a:t>
            </a:r>
            <a:r>
              <a:rPr lang="en-US" err="1">
                <a:hlinkClick r:id="rId3"/>
              </a:rPr>
              <a:t>runsettings</a:t>
            </a:r>
            <a:r>
              <a:rPr lang="en-US">
                <a:hlinkClick r:id="rId3"/>
              </a:rPr>
              <a:t> file - Visual Studio | Microsoft Docs</a:t>
            </a:r>
            <a:endParaRPr lang="en-US">
              <a:sym typeface="Wingdings" panose="05000000000000000000" pitchFamily="2" charset="2"/>
            </a:endParaRPr>
          </a:p>
          <a:p>
            <a:pPr marL="1028700" lvl="1" indent="-342900">
              <a:buFontTx/>
              <a:buChar char="-"/>
            </a:pPr>
            <a:r>
              <a:rPr lang="en-US">
                <a:sym typeface="Wingdings" panose="05000000000000000000" pitchFamily="2" charset="2"/>
              </a:rPr>
              <a:t>Test  Configure Run Settings OR</a:t>
            </a:r>
          </a:p>
          <a:p>
            <a:pPr marL="1028700" lvl="1" indent="-342900">
              <a:buFontTx/>
              <a:buChar char="-"/>
            </a:pPr>
            <a:r>
              <a:rPr lang="en-US">
                <a:sym typeface="Wingdings" panose="05000000000000000000" pitchFamily="2" charset="2"/>
              </a:rPr>
              <a:t>Tools  Options  Test</a:t>
            </a:r>
          </a:p>
          <a:p>
            <a:pPr marL="342900" indent="-342900">
              <a:buFontTx/>
              <a:buChar char="-"/>
            </a:pPr>
            <a:r>
              <a:rPr lang="en-US">
                <a:sym typeface="Wingdings" panose="05000000000000000000" pitchFamily="2" charset="2"/>
              </a:rPr>
              <a:t>View code</a:t>
            </a:r>
          </a:p>
          <a:p>
            <a:pPr marL="342900" indent="-342900">
              <a:buFontTx/>
              <a:buChar char="-"/>
            </a:pPr>
            <a:r>
              <a:rPr lang="en-US">
                <a:sym typeface="Wingdings" panose="05000000000000000000" pitchFamily="2" charset="2"/>
              </a:rPr>
              <a:t>Run Test from Visual Studio</a:t>
            </a:r>
          </a:p>
          <a:p>
            <a:pPr marL="342900" indent="-342900">
              <a:buFontTx/>
              <a:buChar char="-"/>
            </a:pPr>
            <a:endParaRPr lang="en-US">
              <a:sym typeface="Wingdings" panose="05000000000000000000" pitchFamily="2" charset="2"/>
            </a:endParaRPr>
          </a:p>
        </p:txBody>
      </p:sp>
      <p:sp>
        <p:nvSpPr>
          <p:cNvPr id="3" name="Title 2">
            <a:extLst>
              <a:ext uri="{FF2B5EF4-FFF2-40B4-BE49-F238E27FC236}">
                <a16:creationId xmlns:a16="http://schemas.microsoft.com/office/drawing/2014/main" id="{FCCD777F-76FA-457E-B577-37329ED22BDB}"/>
              </a:ext>
            </a:extLst>
          </p:cNvPr>
          <p:cNvSpPr>
            <a:spLocks noGrp="1"/>
          </p:cNvSpPr>
          <p:nvPr>
            <p:ph type="title"/>
          </p:nvPr>
        </p:nvSpPr>
        <p:spPr/>
        <p:txBody>
          <a:bodyPr/>
          <a:lstStyle/>
          <a:p>
            <a:r>
              <a:rPr lang="en-CA" dirty="0"/>
              <a:t>Run functional tests in Azure Pipelines – Demo</a:t>
            </a:r>
          </a:p>
        </p:txBody>
      </p:sp>
      <p:pic>
        <p:nvPicPr>
          <p:cNvPr id="5" name="Picture 4">
            <a:extLst>
              <a:ext uri="{FF2B5EF4-FFF2-40B4-BE49-F238E27FC236}">
                <a16:creationId xmlns:a16="http://schemas.microsoft.com/office/drawing/2014/main" id="{669C0ECD-27D8-4878-809A-F82A2B0F6FF0}"/>
              </a:ext>
            </a:extLst>
          </p:cNvPr>
          <p:cNvPicPr>
            <a:picLocks noChangeAspect="1"/>
          </p:cNvPicPr>
          <p:nvPr/>
        </p:nvPicPr>
        <p:blipFill>
          <a:blip r:embed="rId4"/>
          <a:stretch>
            <a:fillRect/>
          </a:stretch>
        </p:blipFill>
        <p:spPr>
          <a:xfrm>
            <a:off x="7081023" y="3699669"/>
            <a:ext cx="4505093" cy="2718850"/>
          </a:xfrm>
          <a:prstGeom prst="rect">
            <a:avLst/>
          </a:prstGeom>
        </p:spPr>
      </p:pic>
    </p:spTree>
    <p:extLst>
      <p:ext uri="{BB962C8B-B14F-4D97-AF65-F5344CB8AC3E}">
        <p14:creationId xmlns:p14="http://schemas.microsoft.com/office/powerpoint/2010/main" val="3730360080"/>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CCD777F-76FA-457E-B577-37329ED22BDB}"/>
              </a:ext>
            </a:extLst>
          </p:cNvPr>
          <p:cNvSpPr>
            <a:spLocks noGrp="1"/>
          </p:cNvSpPr>
          <p:nvPr>
            <p:ph type="title"/>
          </p:nvPr>
        </p:nvSpPr>
        <p:spPr/>
        <p:txBody>
          <a:bodyPr/>
          <a:lstStyle/>
          <a:p>
            <a:r>
              <a:rPr lang="en-CA" dirty="0"/>
              <a:t>Run functional tests in Azure Pipelines – Demo</a:t>
            </a:r>
          </a:p>
        </p:txBody>
      </p:sp>
      <p:pic>
        <p:nvPicPr>
          <p:cNvPr id="10" name="Picture 9">
            <a:extLst>
              <a:ext uri="{FF2B5EF4-FFF2-40B4-BE49-F238E27FC236}">
                <a16:creationId xmlns:a16="http://schemas.microsoft.com/office/drawing/2014/main" id="{10768BA4-5A51-40C0-B004-CE2E36B83C0E}"/>
              </a:ext>
            </a:extLst>
          </p:cNvPr>
          <p:cNvPicPr>
            <a:picLocks noChangeAspect="1"/>
          </p:cNvPicPr>
          <p:nvPr/>
        </p:nvPicPr>
        <p:blipFill>
          <a:blip r:embed="rId3"/>
          <a:stretch>
            <a:fillRect/>
          </a:stretch>
        </p:blipFill>
        <p:spPr>
          <a:xfrm>
            <a:off x="717394" y="1389063"/>
            <a:ext cx="9199821" cy="863483"/>
          </a:xfrm>
          <a:prstGeom prst="rect">
            <a:avLst/>
          </a:prstGeom>
        </p:spPr>
      </p:pic>
      <p:sp>
        <p:nvSpPr>
          <p:cNvPr id="16" name="TextBox 15">
            <a:extLst>
              <a:ext uri="{FF2B5EF4-FFF2-40B4-BE49-F238E27FC236}">
                <a16:creationId xmlns:a16="http://schemas.microsoft.com/office/drawing/2014/main" id="{951E9988-7A4A-4CAF-B73E-8893CAA162C9}"/>
              </a:ext>
            </a:extLst>
          </p:cNvPr>
          <p:cNvSpPr txBox="1"/>
          <p:nvPr/>
        </p:nvSpPr>
        <p:spPr>
          <a:xfrm>
            <a:off x="691375" y="2674501"/>
            <a:ext cx="10125307" cy="1200329"/>
          </a:xfrm>
          <a:prstGeom prst="rect">
            <a:avLst/>
          </a:prstGeom>
          <a:noFill/>
        </p:spPr>
        <p:txBody>
          <a:bodyPr wrap="square">
            <a:spAutoFit/>
          </a:bodyPr>
          <a:lstStyle/>
          <a:p>
            <a:r>
              <a:rPr lang="en-CA"/>
              <a:t>To be able to run Selenium tests locally:</a:t>
            </a:r>
          </a:p>
          <a:p>
            <a:pPr marL="171450" indent="-171450">
              <a:buFont typeface="Arial" panose="020B0604020202020204" pitchFamily="34" charset="0"/>
              <a:buChar char="•"/>
            </a:pPr>
            <a:r>
              <a:rPr lang="en-CA"/>
              <a:t>Download the driver </a:t>
            </a:r>
            <a:r>
              <a:rPr lang="en-CA">
                <a:hlinkClick r:id="rId4"/>
              </a:rPr>
              <a:t>https://chromedriver.chromium.org/downloads</a:t>
            </a:r>
            <a:r>
              <a:rPr lang="en-CA"/>
              <a:t> </a:t>
            </a:r>
          </a:p>
          <a:p>
            <a:pPr marL="171450" indent="-171450">
              <a:buFont typeface="Arial" panose="020B0604020202020204" pitchFamily="34" charset="0"/>
              <a:buChar char="•"/>
            </a:pPr>
            <a:r>
              <a:rPr lang="en-CA"/>
              <a:t>Save ChromeDriver.exe at same location as Chrome.exe</a:t>
            </a:r>
          </a:p>
          <a:p>
            <a:pPr marL="171450" indent="-171450">
              <a:buFont typeface="Arial" panose="020B0604020202020204" pitchFamily="34" charset="0"/>
              <a:buChar char="•"/>
            </a:pPr>
            <a:r>
              <a:rPr lang="en-CA"/>
              <a:t>Add C:\Program Files\Google\Chrome\Application to PATH environment variable. </a:t>
            </a:r>
          </a:p>
        </p:txBody>
      </p:sp>
    </p:spTree>
    <p:extLst>
      <p:ext uri="{BB962C8B-B14F-4D97-AF65-F5344CB8AC3E}">
        <p14:creationId xmlns:p14="http://schemas.microsoft.com/office/powerpoint/2010/main" val="2708821170"/>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B05BCE3-71B0-4958-BB19-15157810B0B4}"/>
              </a:ext>
            </a:extLst>
          </p:cNvPr>
          <p:cNvSpPr>
            <a:spLocks noGrp="1"/>
          </p:cNvSpPr>
          <p:nvPr>
            <p:ph idx="1"/>
          </p:nvPr>
        </p:nvSpPr>
        <p:spPr/>
        <p:txBody>
          <a:bodyPr/>
          <a:lstStyle/>
          <a:p>
            <a:r>
              <a:rPr lang="en-US" dirty="0"/>
              <a:t>Automate the UI test of finding a room in New York. </a:t>
            </a:r>
          </a:p>
          <a:p>
            <a:r>
              <a:rPr lang="en-US" dirty="0">
                <a:sym typeface="Wingdings" panose="05000000000000000000" pitchFamily="2" charset="2"/>
              </a:rPr>
              <a:t>Automated UI Test in Azure Pipeline.</a:t>
            </a:r>
          </a:p>
        </p:txBody>
      </p:sp>
      <p:sp>
        <p:nvSpPr>
          <p:cNvPr id="3" name="Title 2">
            <a:extLst>
              <a:ext uri="{FF2B5EF4-FFF2-40B4-BE49-F238E27FC236}">
                <a16:creationId xmlns:a16="http://schemas.microsoft.com/office/drawing/2014/main" id="{FCCD777F-76FA-457E-B577-37329ED22BDB}"/>
              </a:ext>
            </a:extLst>
          </p:cNvPr>
          <p:cNvSpPr>
            <a:spLocks noGrp="1"/>
          </p:cNvSpPr>
          <p:nvPr>
            <p:ph type="title"/>
          </p:nvPr>
        </p:nvSpPr>
        <p:spPr/>
        <p:txBody>
          <a:bodyPr/>
          <a:lstStyle/>
          <a:p>
            <a:r>
              <a:rPr lang="en-CA" dirty="0"/>
              <a:t>Run functional tests in Azure Pipelines – Demo</a:t>
            </a:r>
          </a:p>
        </p:txBody>
      </p:sp>
      <p:pic>
        <p:nvPicPr>
          <p:cNvPr id="6" name="Picture 5">
            <a:extLst>
              <a:ext uri="{FF2B5EF4-FFF2-40B4-BE49-F238E27FC236}">
                <a16:creationId xmlns:a16="http://schemas.microsoft.com/office/drawing/2014/main" id="{0F8F7D2A-C079-43A0-8F8C-94617BEA4EC0}"/>
              </a:ext>
            </a:extLst>
          </p:cNvPr>
          <p:cNvPicPr>
            <a:picLocks noChangeAspect="1"/>
          </p:cNvPicPr>
          <p:nvPr/>
        </p:nvPicPr>
        <p:blipFill>
          <a:blip r:embed="rId3"/>
          <a:stretch>
            <a:fillRect/>
          </a:stretch>
        </p:blipFill>
        <p:spPr>
          <a:xfrm>
            <a:off x="568712" y="2440841"/>
            <a:ext cx="10017512" cy="4004570"/>
          </a:xfrm>
          <a:prstGeom prst="rect">
            <a:avLst/>
          </a:prstGeom>
        </p:spPr>
      </p:pic>
    </p:spTree>
    <p:extLst>
      <p:ext uri="{BB962C8B-B14F-4D97-AF65-F5344CB8AC3E}">
        <p14:creationId xmlns:p14="http://schemas.microsoft.com/office/powerpoint/2010/main" val="3298597974"/>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CCD777F-76FA-457E-B577-37329ED22BDB}"/>
              </a:ext>
            </a:extLst>
          </p:cNvPr>
          <p:cNvSpPr>
            <a:spLocks noGrp="1"/>
          </p:cNvSpPr>
          <p:nvPr>
            <p:ph type="title"/>
          </p:nvPr>
        </p:nvSpPr>
        <p:spPr>
          <a:xfrm>
            <a:off x="691376" y="390719"/>
            <a:ext cx="10783229" cy="998344"/>
          </a:xfrm>
        </p:spPr>
        <p:txBody>
          <a:bodyPr anchor="t">
            <a:normAutofit/>
          </a:bodyPr>
          <a:lstStyle/>
          <a:p>
            <a:r>
              <a:rPr lang="en-CA" dirty="0"/>
              <a:t>Run non-functional tests in Pipelines</a:t>
            </a:r>
          </a:p>
        </p:txBody>
      </p:sp>
      <p:graphicFrame>
        <p:nvGraphicFramePr>
          <p:cNvPr id="12" name="Content Placeholder 1">
            <a:extLst>
              <a:ext uri="{FF2B5EF4-FFF2-40B4-BE49-F238E27FC236}">
                <a16:creationId xmlns:a16="http://schemas.microsoft.com/office/drawing/2014/main" id="{2A00B9D8-AC47-49DE-A7CA-F8F6F1389009}"/>
              </a:ext>
            </a:extLst>
          </p:cNvPr>
          <p:cNvGraphicFramePr>
            <a:graphicFrameLocks noGrp="1"/>
          </p:cNvGraphicFramePr>
          <p:nvPr>
            <p:ph idx="1"/>
            <p:extLst>
              <p:ext uri="{D42A27DB-BD31-4B8C-83A1-F6EECF244321}">
                <p14:modId xmlns:p14="http://schemas.microsoft.com/office/powerpoint/2010/main" val="2361338080"/>
              </p:ext>
            </p:extLst>
          </p:nvPr>
        </p:nvGraphicFramePr>
        <p:xfrm>
          <a:off x="691376" y="1524000"/>
          <a:ext cx="10783229" cy="38404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574223842"/>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F0F257-C912-4674-BB30-A262053EC2E2}"/>
              </a:ext>
            </a:extLst>
          </p:cNvPr>
          <p:cNvSpPr>
            <a:spLocks noGrp="1"/>
          </p:cNvSpPr>
          <p:nvPr>
            <p:ph type="title"/>
          </p:nvPr>
        </p:nvSpPr>
        <p:spPr/>
        <p:txBody>
          <a:bodyPr/>
          <a:lstStyle/>
          <a:p>
            <a:r>
              <a:rPr lang="en-US" dirty="0"/>
              <a:t>Review Questions &amp; Answer </a:t>
            </a:r>
            <a:r>
              <a:rPr lang="en-US" b="1" dirty="0"/>
              <a:t>Activity</a:t>
            </a:r>
            <a:endParaRPr lang="en-US" dirty="0"/>
          </a:p>
        </p:txBody>
      </p:sp>
      <p:sp>
        <p:nvSpPr>
          <p:cNvPr id="37" name="AutoShape 2" descr="data:image/svg+xml;charset=utf8,%20%3Csvg%20width%3D'127'%20height%3D'127'%20xmlns%3D'http%3A%2F%2Fwww.w3.org%2F2000%2Fsvg'%20xmlns%3Axlink%3D'http%3A%2F%2Fwww.w3.org%2F1999%2Fxlink'%20overflow%3D'hidden'%3E%3Cdefs%3E%3CclipPath%20id%3D'clip0'%3E%3Cpath%20d%3D'M0%200%20127%200%20127%20127%200%20127Z'%20fill-rule%3D'evenodd'%20clip-rule%3D'evenodd'%2F%3E%3C%2FclipPath%3E%3C%2Fdefs%3E%3Cg%20clip-path%3D'url(%23clip0)'%3E%3Cpath%20d%3D'M55.5625%2035.7187%2076.7292%2035.7187%2076.7292%2031.75C76.7292%2028.8396%2074.3479%2026.4583%2071.4375%2026.4583L15.875%2026.4583C12.9646%2026.4583%2010.5833%2028.8396%2010.5833%2031.75L10.5833%2067.4687C10.5833%2070.3791%2012.9646%2072.7604%2015.875%2072.7604L23.8125%2072.7604%2023.8125%2085.9896%2037.0417%2072.7604%2044.9792%2072.7604%2044.9792%2046.3021C44.9792%2040.4812%2049.7417%2035.7187%2055.5625%2035.7187Z'%20fill%3D'%23B43C14'%2F%3E%3Cpath%20d%3D'M111.125%2041.0104%2055.5625%2041.0104C52.6521%2041.0104%2050.2708%2043.3916%2050.2708%2046.3021L50.2708%2082.0208C50.2708%2084.9312%2052.6521%2087.3125%2055.5625%2087.3125L89.9584%2087.3125%20103.188%20100.542%20103.188%2087.3125%20111.125%2087.3125C114.035%2087.3125%20116.417%2084.9312%20116.417%2082.0208L116.417%2046.3021C116.417%2043.3916%20114.035%2041.0104%20111.125%2041.0104Z'%20fill%3D'%23B43C14'%2F%3E%3C%2Fg%3E%3C%2Fsvg%3E">
            <a:extLst>
              <a:ext uri="{FF2B5EF4-FFF2-40B4-BE49-F238E27FC236}">
                <a16:creationId xmlns:a16="http://schemas.microsoft.com/office/drawing/2014/main" id="{FDF3CE8D-73C8-4934-BAEA-6943A65990F8}"/>
              </a:ext>
            </a:extLst>
          </p:cNvPr>
          <p:cNvSpPr>
            <a:spLocks noChangeAspect="1" noChangeArrowheads="1"/>
          </p:cNvSpPr>
          <p:nvPr/>
        </p:nvSpPr>
        <p:spPr bwMode="auto">
          <a:xfrm>
            <a:off x="5943600" y="3644444"/>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TextBox 37">
            <a:extLst>
              <a:ext uri="{FF2B5EF4-FFF2-40B4-BE49-F238E27FC236}">
                <a16:creationId xmlns:a16="http://schemas.microsoft.com/office/drawing/2014/main" id="{73DE776C-FCC2-406C-9745-9A17D4552E11}"/>
              </a:ext>
            </a:extLst>
          </p:cNvPr>
          <p:cNvSpPr txBox="1"/>
          <p:nvPr/>
        </p:nvSpPr>
        <p:spPr>
          <a:xfrm>
            <a:off x="2127701" y="2070085"/>
            <a:ext cx="8241398" cy="3108543"/>
          </a:xfrm>
          <a:prstGeom prst="rect">
            <a:avLst/>
          </a:prstGeom>
          <a:solidFill>
            <a:schemeClr val="bg2"/>
          </a:solidFill>
        </p:spPr>
        <p:txBody>
          <a:bodyPr wrap="square" rtlCol="0">
            <a:spAutoFit/>
          </a:bodyPr>
          <a:lstStyle/>
          <a:p>
            <a:pPr marL="1828800" marR="0" lvl="4"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595959"/>
              </a:solidFill>
              <a:effectLst/>
              <a:uLnTx/>
              <a:uFillTx/>
              <a:latin typeface="Segoe UI Light" panose="020B0502040204020203" pitchFamily="34" charset="0"/>
              <a:ea typeface="+mn-ea"/>
              <a:cs typeface="Segoe UI Light" panose="020B0502040204020203" pitchFamily="34" charset="0"/>
            </a:endParaRPr>
          </a:p>
          <a:p>
            <a:pPr marL="1828800" marR="0" lvl="4" indent="0" algn="l" defTabSz="914400" rtl="0" eaLnBrk="1" fontAlgn="auto" latinLnBrk="0" hangingPunct="1">
              <a:lnSpc>
                <a:spcPct val="100000"/>
              </a:lnSpc>
              <a:spcBef>
                <a:spcPts val="0"/>
              </a:spcBef>
              <a:spcAft>
                <a:spcPts val="0"/>
              </a:spcAft>
              <a:buClrTx/>
              <a:buSzTx/>
              <a:buFontTx/>
              <a:buNone/>
              <a:tabLst/>
              <a:defRPr/>
            </a:pPr>
            <a:endParaRPr lang="en-US" sz="2800" dirty="0">
              <a:solidFill>
                <a:srgbClr val="595959"/>
              </a:solidFill>
              <a:latin typeface="Segoe UI Light" panose="020B0502040204020203" pitchFamily="34" charset="0"/>
              <a:cs typeface="Segoe UI Light" panose="020B0502040204020203" pitchFamily="34" charset="0"/>
            </a:endParaRPr>
          </a:p>
          <a:p>
            <a:pPr marL="1828800" marR="0" lvl="4" indent="0" algn="l" defTabSz="914400" rtl="0" eaLnBrk="1" fontAlgn="auto" latinLnBrk="0" hangingPunct="1">
              <a:lnSpc>
                <a:spcPct val="100000"/>
              </a:lnSpc>
              <a:spcBef>
                <a:spcPts val="0"/>
              </a:spcBef>
              <a:spcAft>
                <a:spcPts val="0"/>
              </a:spcAft>
              <a:buClrTx/>
              <a:buSzTx/>
              <a:buFontTx/>
              <a:buNone/>
              <a:tabLst/>
              <a:defRPr/>
            </a:pPr>
            <a:r>
              <a:rPr lang="en-US" sz="2800" dirty="0">
                <a:solidFill>
                  <a:srgbClr val="595959"/>
                </a:solidFill>
                <a:latin typeface="Segoe UI Light" panose="020B0502040204020203" pitchFamily="34" charset="0"/>
                <a:cs typeface="Segoe UI Light" panose="020B0502040204020203" pitchFamily="34" charset="0"/>
              </a:rPr>
              <a:t>Review open questions or comments captured in the project, or from the attendees today.</a:t>
            </a:r>
          </a:p>
          <a:p>
            <a:pPr marL="1828800" marR="0" lvl="4"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595959"/>
              </a:solidFill>
              <a:effectLst/>
              <a:uLnTx/>
              <a:uFillTx/>
              <a:latin typeface="Segoe UI Light" panose="020B0502040204020203" pitchFamily="34" charset="0"/>
              <a:ea typeface="+mn-ea"/>
              <a:cs typeface="Segoe UI Light" panose="020B0502040204020203" pitchFamily="34" charset="0"/>
            </a:endParaRPr>
          </a:p>
          <a:p>
            <a:pPr marL="1828800" marR="0" lvl="4"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595959"/>
              </a:solidFill>
              <a:effectLst/>
              <a:uLnTx/>
              <a:uFillTx/>
              <a:latin typeface="Segoe UI Light" panose="020B0502040204020203" pitchFamily="34" charset="0"/>
              <a:ea typeface="+mn-ea"/>
              <a:cs typeface="Segoe UI Light" panose="020B0502040204020203" pitchFamily="34" charset="0"/>
            </a:endParaRPr>
          </a:p>
        </p:txBody>
      </p:sp>
      <p:pic>
        <p:nvPicPr>
          <p:cNvPr id="39" name="Graphic 38" descr="Chat">
            <a:extLst>
              <a:ext uri="{FF2B5EF4-FFF2-40B4-BE49-F238E27FC236}">
                <a16:creationId xmlns:a16="http://schemas.microsoft.com/office/drawing/2014/main" id="{7F0D7782-5997-4CB9-B278-98E542A6CD7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361034" y="2953236"/>
            <a:ext cx="1382416" cy="1382416"/>
          </a:xfrm>
          <a:prstGeom prst="rect">
            <a:avLst/>
          </a:prstGeom>
        </p:spPr>
      </p:pic>
      <p:grpSp>
        <p:nvGrpSpPr>
          <p:cNvPr id="6" name="Group 5">
            <a:extLst>
              <a:ext uri="{FF2B5EF4-FFF2-40B4-BE49-F238E27FC236}">
                <a16:creationId xmlns:a16="http://schemas.microsoft.com/office/drawing/2014/main" id="{83418CD5-8725-47B9-94C0-3238CC8E3DC0}"/>
              </a:ext>
            </a:extLst>
          </p:cNvPr>
          <p:cNvGrpSpPr/>
          <p:nvPr/>
        </p:nvGrpSpPr>
        <p:grpSpPr>
          <a:xfrm>
            <a:off x="10510498" y="274949"/>
            <a:ext cx="990126" cy="990123"/>
            <a:chOff x="1774450" y="2216870"/>
            <a:chExt cx="990126" cy="990123"/>
          </a:xfrm>
        </p:grpSpPr>
        <p:sp>
          <p:nvSpPr>
            <p:cNvPr id="7" name="Oval 6">
              <a:extLst>
                <a:ext uri="{FF2B5EF4-FFF2-40B4-BE49-F238E27FC236}">
                  <a16:creationId xmlns:a16="http://schemas.microsoft.com/office/drawing/2014/main" id="{CBF22B70-66C1-459D-9BA3-A9A0A780B542}"/>
                </a:ext>
              </a:extLst>
            </p:cNvPr>
            <p:cNvSpPr/>
            <p:nvPr/>
          </p:nvSpPr>
          <p:spPr>
            <a:xfrm>
              <a:off x="1774450" y="2216870"/>
              <a:ext cx="990126" cy="990123"/>
            </a:xfrm>
            <a:prstGeom prst="ellipse">
              <a:avLst/>
            </a:prstGeom>
            <a:solidFill>
              <a:schemeClr val="tx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8" name="Rectangle 7">
              <a:extLst>
                <a:ext uri="{FF2B5EF4-FFF2-40B4-BE49-F238E27FC236}">
                  <a16:creationId xmlns:a16="http://schemas.microsoft.com/office/drawing/2014/main" id="{92757FD7-2A1D-438D-80D7-18D4AB469D7B}"/>
                </a:ext>
              </a:extLst>
            </p:cNvPr>
            <p:cNvSpPr/>
            <p:nvPr/>
          </p:nvSpPr>
          <p:spPr>
            <a:xfrm>
              <a:off x="1774451" y="2573431"/>
              <a:ext cx="990124" cy="276999"/>
            </a:xfrm>
            <a:prstGeom prst="rect">
              <a:avLst/>
            </a:prstGeom>
            <a:ln>
              <a:noFill/>
            </a:ln>
          </p:spPr>
          <p:txBody>
            <a:bodyPr wrap="square">
              <a:spAutoFit/>
            </a:bodyPr>
            <a:lstStyle/>
            <a:p>
              <a:pPr algn="ctr"/>
              <a:r>
                <a:rPr lang="en-GB" sz="1200" dirty="0">
                  <a:solidFill>
                    <a:schemeClr val="bg1"/>
                  </a:solidFill>
                  <a:latin typeface="Segoe UI Semilight" panose="020B0402040204020203" pitchFamily="34" charset="0"/>
                  <a:cs typeface="Segoe UI Semilight" panose="020B0402040204020203" pitchFamily="34" charset="0"/>
                </a:rPr>
                <a:t>~15 minutes</a:t>
              </a:r>
              <a:endParaRPr lang="en-US" sz="1200" dirty="0">
                <a:solidFill>
                  <a:schemeClr val="bg1"/>
                </a:solidFill>
                <a:latin typeface="Segoe UI Semilight" panose="020B0402040204020203" pitchFamily="34" charset="0"/>
                <a:cs typeface="Segoe UI Semilight" panose="020B0402040204020203" pitchFamily="34" charset="0"/>
              </a:endParaRPr>
            </a:p>
          </p:txBody>
        </p:sp>
      </p:grpSp>
    </p:spTree>
    <p:extLst>
      <p:ext uri="{BB962C8B-B14F-4D97-AF65-F5344CB8AC3E}">
        <p14:creationId xmlns:p14="http://schemas.microsoft.com/office/powerpoint/2010/main" val="831260796"/>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CCD777F-76FA-457E-B577-37329ED22BDB}"/>
              </a:ext>
            </a:extLst>
          </p:cNvPr>
          <p:cNvSpPr>
            <a:spLocks noGrp="1"/>
          </p:cNvSpPr>
          <p:nvPr>
            <p:ph type="title"/>
          </p:nvPr>
        </p:nvSpPr>
        <p:spPr>
          <a:xfrm>
            <a:off x="691376" y="390719"/>
            <a:ext cx="10783229" cy="998344"/>
          </a:xfrm>
        </p:spPr>
        <p:txBody>
          <a:bodyPr anchor="t">
            <a:normAutofit/>
          </a:bodyPr>
          <a:lstStyle/>
          <a:p>
            <a:r>
              <a:rPr lang="en-CA" dirty="0"/>
              <a:t>Run non-functional tests in Pipelines</a:t>
            </a:r>
          </a:p>
        </p:txBody>
      </p:sp>
      <p:graphicFrame>
        <p:nvGraphicFramePr>
          <p:cNvPr id="6" name="Content Placeholder 3">
            <a:extLst>
              <a:ext uri="{FF2B5EF4-FFF2-40B4-BE49-F238E27FC236}">
                <a16:creationId xmlns:a16="http://schemas.microsoft.com/office/drawing/2014/main" id="{99219230-566D-4BDB-AFD4-B70CA2BCBC30}"/>
              </a:ext>
            </a:extLst>
          </p:cNvPr>
          <p:cNvGraphicFramePr>
            <a:graphicFrameLocks noGrp="1"/>
          </p:cNvGraphicFramePr>
          <p:nvPr>
            <p:ph idx="1"/>
          </p:nvPr>
        </p:nvGraphicFramePr>
        <p:xfrm>
          <a:off x="691376" y="1524000"/>
          <a:ext cx="10783229"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7757230"/>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1">
            <a:extLst>
              <a:ext uri="{FF2B5EF4-FFF2-40B4-BE49-F238E27FC236}">
                <a16:creationId xmlns:a16="http://schemas.microsoft.com/office/drawing/2014/main" id="{B1F9BBCB-C2D4-4221-A13D-789780AAE9DE}"/>
              </a:ext>
            </a:extLst>
          </p:cNvPr>
          <p:cNvSpPr>
            <a:spLocks noGrp="1"/>
          </p:cNvSpPr>
          <p:nvPr>
            <p:ph type="sldNum" sz="quarter" idx="12"/>
          </p:nvPr>
        </p:nvSpPr>
        <p:spPr>
          <a:xfrm>
            <a:off x="11234133" y="6356353"/>
            <a:ext cx="495785" cy="365125"/>
          </a:xfrm>
        </p:spPr>
        <p:txBody>
          <a:bodyPr/>
          <a:lstStyle/>
          <a:p>
            <a:pPr>
              <a:spcAft>
                <a:spcPts val="600"/>
              </a:spcAft>
            </a:pPr>
            <a:fld id="{3847DB54-D037-B84F-B6F1-2E8DA40D09AD}" type="slidenum">
              <a:rPr lang="en-US" smtClean="0"/>
              <a:pPr>
                <a:spcAft>
                  <a:spcPts val="600"/>
                </a:spcAft>
              </a:pPr>
              <a:t>31</a:t>
            </a:fld>
            <a:endParaRPr lang="en-US"/>
          </a:p>
        </p:txBody>
      </p:sp>
      <p:sp>
        <p:nvSpPr>
          <p:cNvPr id="3" name="Title 2">
            <a:extLst>
              <a:ext uri="{FF2B5EF4-FFF2-40B4-BE49-F238E27FC236}">
                <a16:creationId xmlns:a16="http://schemas.microsoft.com/office/drawing/2014/main" id="{FCCD777F-76FA-457E-B577-37329ED22BDB}"/>
              </a:ext>
            </a:extLst>
          </p:cNvPr>
          <p:cNvSpPr>
            <a:spLocks noGrp="1"/>
          </p:cNvSpPr>
          <p:nvPr>
            <p:ph type="title"/>
          </p:nvPr>
        </p:nvSpPr>
        <p:spPr>
          <a:xfrm>
            <a:off x="691376" y="390719"/>
            <a:ext cx="10783229" cy="998344"/>
          </a:xfrm>
        </p:spPr>
        <p:txBody>
          <a:bodyPr anchor="t">
            <a:normAutofit/>
          </a:bodyPr>
          <a:lstStyle/>
          <a:p>
            <a:r>
              <a:rPr lang="en-CA" dirty="0"/>
              <a:t>Run non-functional tests in Pipelines</a:t>
            </a:r>
          </a:p>
        </p:txBody>
      </p:sp>
      <p:graphicFrame>
        <p:nvGraphicFramePr>
          <p:cNvPr id="7" name="Content Placeholder 3">
            <a:extLst>
              <a:ext uri="{FF2B5EF4-FFF2-40B4-BE49-F238E27FC236}">
                <a16:creationId xmlns:a16="http://schemas.microsoft.com/office/drawing/2014/main" id="{F6A6B663-B36D-444D-A833-378232E11632}"/>
              </a:ext>
            </a:extLst>
          </p:cNvPr>
          <p:cNvGraphicFramePr>
            <a:graphicFrameLocks noGrp="1"/>
          </p:cNvGraphicFramePr>
          <p:nvPr>
            <p:ph idx="1"/>
          </p:nvPr>
        </p:nvGraphicFramePr>
        <p:xfrm>
          <a:off x="961044" y="1524000"/>
          <a:ext cx="1027309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82777601"/>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ontent Placeholder 1">
            <a:extLst>
              <a:ext uri="{FF2B5EF4-FFF2-40B4-BE49-F238E27FC236}">
                <a16:creationId xmlns:a16="http://schemas.microsoft.com/office/drawing/2014/main" id="{F9AE41A4-A1AE-4D87-938F-A5277B681B58}"/>
              </a:ext>
            </a:extLst>
          </p:cNvPr>
          <p:cNvSpPr>
            <a:spLocks noGrp="1"/>
          </p:cNvSpPr>
          <p:nvPr>
            <p:ph sz="half" idx="1"/>
          </p:nvPr>
        </p:nvSpPr>
        <p:spPr>
          <a:xfrm>
            <a:off x="691375" y="1524000"/>
            <a:ext cx="6534615" cy="4351338"/>
          </a:xfrm>
        </p:spPr>
        <p:txBody>
          <a:bodyPr>
            <a:normAutofit lnSpcReduction="10000"/>
          </a:bodyPr>
          <a:lstStyle/>
          <a:p>
            <a:r>
              <a:rPr lang="en-US" sz="1800"/>
              <a:t>Two common types of </a:t>
            </a:r>
            <a:r>
              <a:rPr lang="en-US" sz="1800" b="1">
                <a:solidFill>
                  <a:schemeClr val="accent2">
                    <a:lumMod val="75000"/>
                  </a:schemeClr>
                </a:solidFill>
              </a:rPr>
              <a:t>performance tests</a:t>
            </a:r>
            <a:r>
              <a:rPr lang="en-US" sz="1800">
                <a:solidFill>
                  <a:schemeClr val="accent2">
                    <a:lumMod val="75000"/>
                  </a:schemeClr>
                </a:solidFill>
              </a:rPr>
              <a:t> </a:t>
            </a:r>
            <a:r>
              <a:rPr lang="en-US" sz="1800"/>
              <a:t>are </a:t>
            </a:r>
            <a:r>
              <a:rPr lang="en-US" sz="1800" b="1">
                <a:solidFill>
                  <a:schemeClr val="accent3">
                    <a:lumMod val="40000"/>
                    <a:lumOff val="60000"/>
                  </a:schemeClr>
                </a:solidFill>
              </a:rPr>
              <a:t>load tests </a:t>
            </a:r>
            <a:r>
              <a:rPr lang="en-US" sz="1800"/>
              <a:t>and </a:t>
            </a:r>
            <a:r>
              <a:rPr lang="en-US" sz="1800" b="1">
                <a:solidFill>
                  <a:schemeClr val="accent3">
                    <a:lumMod val="40000"/>
                    <a:lumOff val="60000"/>
                  </a:schemeClr>
                </a:solidFill>
              </a:rPr>
              <a:t>stress tests</a:t>
            </a:r>
          </a:p>
          <a:p>
            <a:r>
              <a:rPr lang="en-US" sz="1800" b="1">
                <a:solidFill>
                  <a:schemeClr val="accent3">
                    <a:lumMod val="40000"/>
                    <a:lumOff val="60000"/>
                  </a:schemeClr>
                </a:solidFill>
              </a:rPr>
              <a:t>Load tests </a:t>
            </a:r>
          </a:p>
          <a:p>
            <a:pPr marL="285750" indent="-285750">
              <a:buFontTx/>
              <a:buChar char="-"/>
            </a:pPr>
            <a:r>
              <a:rPr lang="en-US" sz="1800"/>
              <a:t>Determine the performance of an application under realistic loads - upper limit might be defined by service-level agreement (SLA)</a:t>
            </a:r>
          </a:p>
          <a:p>
            <a:pPr marL="285750" indent="-285750">
              <a:buFontTx/>
              <a:buChar char="-"/>
            </a:pPr>
            <a:r>
              <a:rPr lang="en-US" sz="1800"/>
              <a:t>Use load tests to uncover issues such as buffer overflow or memory leak that occur only when app is operating at its limits</a:t>
            </a:r>
          </a:p>
          <a:p>
            <a:r>
              <a:rPr lang="en-US" sz="1800" b="1">
                <a:solidFill>
                  <a:schemeClr val="accent3">
                    <a:lumMod val="40000"/>
                    <a:lumOff val="60000"/>
                  </a:schemeClr>
                </a:solidFill>
              </a:rPr>
              <a:t>Stress  tests </a:t>
            </a:r>
          </a:p>
          <a:p>
            <a:pPr marL="285750" indent="-285750">
              <a:buFontTx/>
              <a:buChar char="-"/>
            </a:pPr>
            <a:r>
              <a:rPr lang="en-US" sz="1800"/>
              <a:t>Determine stability of app when load goes beyond defined limit. Will it crash? If so, check to ensure failure is graceful issuing informative error message</a:t>
            </a:r>
          </a:p>
          <a:p>
            <a:pPr marL="285750" indent="-285750">
              <a:buFontTx/>
              <a:buChar char="-"/>
            </a:pPr>
            <a:r>
              <a:rPr lang="en-US" sz="1800"/>
              <a:t>Common scenarios: May people trying to book vaccine appointment, video goes viral, high shopping traffic during holidays</a:t>
            </a:r>
          </a:p>
          <a:p>
            <a:pPr marL="285750" indent="-285750">
              <a:buFontTx/>
              <a:buChar char="-"/>
            </a:pPr>
            <a:endParaRPr lang="en-US" sz="1800"/>
          </a:p>
        </p:txBody>
      </p:sp>
      <p:sp>
        <p:nvSpPr>
          <p:cNvPr id="3" name="Title 2">
            <a:extLst>
              <a:ext uri="{FF2B5EF4-FFF2-40B4-BE49-F238E27FC236}">
                <a16:creationId xmlns:a16="http://schemas.microsoft.com/office/drawing/2014/main" id="{FCCD777F-76FA-457E-B577-37329ED22BDB}"/>
              </a:ext>
            </a:extLst>
          </p:cNvPr>
          <p:cNvSpPr>
            <a:spLocks noGrp="1"/>
          </p:cNvSpPr>
          <p:nvPr>
            <p:ph type="title"/>
          </p:nvPr>
        </p:nvSpPr>
        <p:spPr>
          <a:xfrm>
            <a:off x="691375" y="390719"/>
            <a:ext cx="10783229" cy="998344"/>
          </a:xfrm>
        </p:spPr>
        <p:txBody>
          <a:bodyPr anchor="t">
            <a:normAutofit fontScale="90000"/>
          </a:bodyPr>
          <a:lstStyle/>
          <a:p>
            <a:r>
              <a:rPr lang="en-CA" dirty="0"/>
              <a:t>Run non-functional tests in Pipelines – Performance testing</a:t>
            </a:r>
          </a:p>
        </p:txBody>
      </p:sp>
      <p:sp>
        <p:nvSpPr>
          <p:cNvPr id="10" name="Slide Number Placeholder 1" hidden="1">
            <a:extLst>
              <a:ext uri="{FF2B5EF4-FFF2-40B4-BE49-F238E27FC236}">
                <a16:creationId xmlns:a16="http://schemas.microsoft.com/office/drawing/2014/main" id="{B1F9BBCB-C2D4-4221-A13D-789780AAE9DE}"/>
              </a:ext>
            </a:extLst>
          </p:cNvPr>
          <p:cNvSpPr>
            <a:spLocks noGrp="1"/>
          </p:cNvSpPr>
          <p:nvPr>
            <p:ph type="sldNum" sz="quarter" idx="4294967295"/>
          </p:nvPr>
        </p:nvSpPr>
        <p:spPr>
          <a:xfrm>
            <a:off x="11234133" y="6356353"/>
            <a:ext cx="495785" cy="365125"/>
          </a:xfrm>
        </p:spPr>
        <p:txBody>
          <a:bodyPr/>
          <a:lstStyle/>
          <a:p>
            <a:pPr>
              <a:spcAft>
                <a:spcPts val="600"/>
              </a:spcAft>
            </a:pPr>
            <a:fld id="{3847DB54-D037-B84F-B6F1-2E8DA40D09AD}" type="slidenum">
              <a:rPr lang="en-US" smtClean="0"/>
              <a:pPr>
                <a:spcAft>
                  <a:spcPts val="600"/>
                </a:spcAft>
              </a:pPr>
              <a:t>32</a:t>
            </a:fld>
            <a:endParaRPr lang="en-US"/>
          </a:p>
        </p:txBody>
      </p:sp>
      <p:graphicFrame>
        <p:nvGraphicFramePr>
          <p:cNvPr id="14" name="Content Placeholder 3">
            <a:extLst>
              <a:ext uri="{FF2B5EF4-FFF2-40B4-BE49-F238E27FC236}">
                <a16:creationId xmlns:a16="http://schemas.microsoft.com/office/drawing/2014/main" id="{BCB83DF3-A5CA-4DAE-A7D4-366FBCEB7348}"/>
              </a:ext>
            </a:extLst>
          </p:cNvPr>
          <p:cNvGraphicFramePr>
            <a:graphicFrameLocks noGrp="1"/>
          </p:cNvGraphicFramePr>
          <p:nvPr>
            <p:ph sz="half" idx="2"/>
          </p:nvPr>
        </p:nvGraphicFramePr>
        <p:xfrm>
          <a:off x="7491530" y="1524000"/>
          <a:ext cx="355933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505837738"/>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ontent Placeholder 1">
            <a:extLst>
              <a:ext uri="{FF2B5EF4-FFF2-40B4-BE49-F238E27FC236}">
                <a16:creationId xmlns:a16="http://schemas.microsoft.com/office/drawing/2014/main" id="{F9AE41A4-A1AE-4D87-938F-A5277B681B58}"/>
              </a:ext>
            </a:extLst>
          </p:cNvPr>
          <p:cNvSpPr>
            <a:spLocks noGrp="1"/>
          </p:cNvSpPr>
          <p:nvPr>
            <p:ph sz="half" idx="1"/>
          </p:nvPr>
        </p:nvSpPr>
        <p:spPr>
          <a:xfrm>
            <a:off x="691375" y="1524000"/>
            <a:ext cx="10542758" cy="4351338"/>
          </a:xfrm>
        </p:spPr>
        <p:txBody>
          <a:bodyPr>
            <a:normAutofit/>
          </a:bodyPr>
          <a:lstStyle/>
          <a:p>
            <a:r>
              <a:rPr lang="en-US" sz="1800" b="1" dirty="0">
                <a:solidFill>
                  <a:schemeClr val="accent2">
                    <a:lumMod val="75000"/>
                  </a:schemeClr>
                </a:solidFill>
              </a:rPr>
              <a:t>Security testing</a:t>
            </a:r>
            <a:r>
              <a:rPr lang="en-US" sz="1800" dirty="0">
                <a:solidFill>
                  <a:schemeClr val="accent2">
                    <a:lumMod val="75000"/>
                  </a:schemeClr>
                </a:solidFill>
              </a:rPr>
              <a:t> </a:t>
            </a:r>
            <a:r>
              <a:rPr lang="en-US" sz="1800" dirty="0"/>
              <a:t>ensures that applications are free from vulnerabilities, threats, and risks - possible loopholes and weaknesses of the system that might cause an information breach or a loss of revenue. Among many , two types of security testing are </a:t>
            </a:r>
            <a:r>
              <a:rPr lang="en-US" sz="1800" dirty="0">
                <a:solidFill>
                  <a:schemeClr val="accent3">
                    <a:lumMod val="60000"/>
                    <a:lumOff val="40000"/>
                  </a:schemeClr>
                </a:solidFill>
              </a:rPr>
              <a:t>penetration testing </a:t>
            </a:r>
            <a:r>
              <a:rPr lang="en-US" sz="1800" dirty="0"/>
              <a:t>and </a:t>
            </a:r>
            <a:r>
              <a:rPr lang="en-US" sz="1800" dirty="0">
                <a:solidFill>
                  <a:schemeClr val="accent3">
                    <a:lumMod val="60000"/>
                    <a:lumOff val="40000"/>
                  </a:schemeClr>
                </a:solidFill>
              </a:rPr>
              <a:t>compliance testing</a:t>
            </a:r>
            <a:r>
              <a:rPr lang="en-US" sz="1800" dirty="0"/>
              <a:t>.</a:t>
            </a:r>
            <a:endParaRPr lang="en-US" sz="1800" b="1" dirty="0">
              <a:solidFill>
                <a:schemeClr val="accent3">
                  <a:lumMod val="40000"/>
                  <a:lumOff val="60000"/>
                </a:schemeClr>
              </a:solidFill>
            </a:endParaRPr>
          </a:p>
          <a:p>
            <a:r>
              <a:rPr lang="en-US" sz="1800" b="1" dirty="0">
                <a:solidFill>
                  <a:schemeClr val="accent3">
                    <a:lumMod val="40000"/>
                    <a:lumOff val="60000"/>
                  </a:schemeClr>
                </a:solidFill>
              </a:rPr>
              <a:t>Penetration testing (pen testing)</a:t>
            </a:r>
          </a:p>
          <a:p>
            <a:pPr marL="285750" indent="-285750">
              <a:buFontTx/>
              <a:buChar char="-"/>
            </a:pPr>
            <a:r>
              <a:rPr lang="en-US" sz="1800" dirty="0"/>
              <a:t>They tests the insecure areas of the application to test for vulnerabilities that an attacker could exploit. </a:t>
            </a:r>
          </a:p>
          <a:p>
            <a:pPr marL="285750" indent="-285750">
              <a:buFontTx/>
              <a:buChar char="-"/>
            </a:pPr>
            <a:r>
              <a:rPr lang="en-US" sz="1800" dirty="0"/>
              <a:t>An authorized, simulated cyber attack is usually a part of penetration testing.</a:t>
            </a:r>
          </a:p>
          <a:p>
            <a:r>
              <a:rPr lang="en-US" sz="1800" b="1" dirty="0">
                <a:solidFill>
                  <a:schemeClr val="accent3">
                    <a:lumMod val="40000"/>
                    <a:lumOff val="60000"/>
                  </a:schemeClr>
                </a:solidFill>
              </a:rPr>
              <a:t>Compliance testing </a:t>
            </a:r>
          </a:p>
          <a:p>
            <a:pPr marL="285750" indent="-285750">
              <a:buFontTx/>
              <a:buChar char="-"/>
            </a:pPr>
            <a:r>
              <a:rPr lang="en-US" sz="1800" dirty="0"/>
              <a:t>Determine whether an application is compliant with some set of requirements, inside or outside the company. For example, healthcare organizations usually need to comply with HIPAA (Health Insurance Portability and Accountability Act of 1996), which provides data privacy and security provisions for safeguarding medical information.</a:t>
            </a:r>
          </a:p>
          <a:p>
            <a:pPr marL="285750" indent="-285750">
              <a:buFontTx/>
              <a:buChar char="-"/>
            </a:pPr>
            <a:r>
              <a:rPr lang="en-US" sz="1800" dirty="0"/>
              <a:t>Our clients might also have their own security requirements that our solution might need to be tested for. </a:t>
            </a:r>
          </a:p>
          <a:p>
            <a:pPr marL="285750" indent="-285750">
              <a:buFontTx/>
              <a:buChar char="-"/>
            </a:pPr>
            <a:r>
              <a:rPr lang="en-US" sz="1800" dirty="0"/>
              <a:t>At Avanade…. Refer to </a:t>
            </a:r>
            <a:r>
              <a:rPr lang="en-US" sz="1800" dirty="0">
                <a:hlinkClick r:id="rId3"/>
              </a:rPr>
              <a:t>Policy056</a:t>
            </a:r>
            <a:endParaRPr lang="en-US" sz="1800" dirty="0"/>
          </a:p>
          <a:p>
            <a:pPr marL="285750" indent="-285750">
              <a:buFontTx/>
              <a:buChar char="-"/>
            </a:pPr>
            <a:endParaRPr lang="en-US" sz="1800" dirty="0"/>
          </a:p>
        </p:txBody>
      </p:sp>
      <p:sp>
        <p:nvSpPr>
          <p:cNvPr id="3" name="Title 2">
            <a:extLst>
              <a:ext uri="{FF2B5EF4-FFF2-40B4-BE49-F238E27FC236}">
                <a16:creationId xmlns:a16="http://schemas.microsoft.com/office/drawing/2014/main" id="{FCCD777F-76FA-457E-B577-37329ED22BDB}"/>
              </a:ext>
            </a:extLst>
          </p:cNvPr>
          <p:cNvSpPr>
            <a:spLocks noGrp="1"/>
          </p:cNvSpPr>
          <p:nvPr>
            <p:ph type="title"/>
          </p:nvPr>
        </p:nvSpPr>
        <p:spPr>
          <a:xfrm>
            <a:off x="691375" y="390719"/>
            <a:ext cx="10783229" cy="998344"/>
          </a:xfrm>
        </p:spPr>
        <p:txBody>
          <a:bodyPr anchor="t">
            <a:normAutofit fontScale="90000"/>
          </a:bodyPr>
          <a:lstStyle/>
          <a:p>
            <a:r>
              <a:rPr lang="en-CA" dirty="0"/>
              <a:t>Run non-functional tests in Pipelines – Security testing</a:t>
            </a:r>
          </a:p>
        </p:txBody>
      </p:sp>
      <p:sp>
        <p:nvSpPr>
          <p:cNvPr id="10" name="Slide Number Placeholder 1" hidden="1">
            <a:extLst>
              <a:ext uri="{FF2B5EF4-FFF2-40B4-BE49-F238E27FC236}">
                <a16:creationId xmlns:a16="http://schemas.microsoft.com/office/drawing/2014/main" id="{B1F9BBCB-C2D4-4221-A13D-789780AAE9DE}"/>
              </a:ext>
            </a:extLst>
          </p:cNvPr>
          <p:cNvSpPr>
            <a:spLocks noGrp="1"/>
          </p:cNvSpPr>
          <p:nvPr>
            <p:ph type="sldNum" sz="quarter" idx="4294967295"/>
          </p:nvPr>
        </p:nvSpPr>
        <p:spPr>
          <a:xfrm>
            <a:off x="11234133" y="6356353"/>
            <a:ext cx="495785" cy="365125"/>
          </a:xfrm>
        </p:spPr>
        <p:txBody>
          <a:bodyPr/>
          <a:lstStyle/>
          <a:p>
            <a:pPr>
              <a:spcAft>
                <a:spcPts val="600"/>
              </a:spcAft>
            </a:pPr>
            <a:fld id="{3847DB54-D037-B84F-B6F1-2E8DA40D09AD}" type="slidenum">
              <a:rPr lang="en-US" smtClean="0"/>
              <a:pPr>
                <a:spcAft>
                  <a:spcPts val="600"/>
                </a:spcAft>
              </a:pPr>
              <a:t>33</a:t>
            </a:fld>
            <a:endParaRPr lang="en-US"/>
          </a:p>
        </p:txBody>
      </p:sp>
    </p:spTree>
    <p:extLst>
      <p:ext uri="{BB962C8B-B14F-4D97-AF65-F5344CB8AC3E}">
        <p14:creationId xmlns:p14="http://schemas.microsoft.com/office/powerpoint/2010/main" val="1063253847"/>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3847DB54-D037-B84F-B6F1-2E8DA40D09AD}" type="slidenum">
              <a:rPr lang="en-US" smtClean="0"/>
              <a:t>34</a:t>
            </a:fld>
            <a:endParaRPr lang="en-US"/>
          </a:p>
        </p:txBody>
      </p:sp>
      <p:sp>
        <p:nvSpPr>
          <p:cNvPr id="3" name="Content Placeholder 2"/>
          <p:cNvSpPr>
            <a:spLocks noGrp="1"/>
          </p:cNvSpPr>
          <p:nvPr>
            <p:ph idx="1"/>
          </p:nvPr>
        </p:nvSpPr>
        <p:spPr/>
        <p:txBody>
          <a:bodyPr/>
          <a:lstStyle/>
          <a:p>
            <a:pPr marL="342900" indent="-342900">
              <a:buFont typeface="Arial" pitchFamily="34" charset="0"/>
              <a:buChar char="•"/>
            </a:pPr>
            <a:r>
              <a:rPr lang="en-US" dirty="0"/>
              <a:t>Create Telemetry</a:t>
            </a:r>
          </a:p>
          <a:p>
            <a:pPr marL="1028700" lvl="1" indent="-342900">
              <a:buFont typeface="Arial" pitchFamily="34" charset="0"/>
              <a:buChar char="•"/>
            </a:pPr>
            <a:r>
              <a:rPr lang="en-US" dirty="0"/>
              <a:t>Immediately react and solving problems</a:t>
            </a:r>
          </a:p>
          <a:p>
            <a:pPr marL="342900" indent="-342900">
              <a:spcBef>
                <a:spcPts val="3000"/>
              </a:spcBef>
              <a:buFont typeface="Arial" pitchFamily="34" charset="0"/>
              <a:buChar char="•"/>
            </a:pPr>
            <a:r>
              <a:rPr lang="en-US" dirty="0"/>
              <a:t>Analyze Telemetry</a:t>
            </a:r>
          </a:p>
          <a:p>
            <a:pPr marL="1028700" lvl="1" indent="-342900">
              <a:buFont typeface="Arial" pitchFamily="34" charset="0"/>
              <a:buChar char="•"/>
            </a:pPr>
            <a:r>
              <a:rPr lang="en-US" dirty="0"/>
              <a:t>Better anticipate problems and achieve goals</a:t>
            </a:r>
          </a:p>
          <a:p>
            <a:pPr marL="342900" indent="-342900">
              <a:spcBef>
                <a:spcPts val="3000"/>
              </a:spcBef>
              <a:buFont typeface="Arial" pitchFamily="34" charset="0"/>
              <a:buChar char="•"/>
            </a:pPr>
            <a:r>
              <a:rPr lang="en-US" dirty="0"/>
              <a:t>Enable feedback</a:t>
            </a:r>
          </a:p>
          <a:p>
            <a:pPr marL="1028700" lvl="1" indent="-342900">
              <a:buFont typeface="Arial" pitchFamily="34" charset="0"/>
              <a:buChar char="•"/>
            </a:pPr>
            <a:r>
              <a:rPr lang="en-US" dirty="0"/>
              <a:t>So Development and Operations can safely deploy code</a:t>
            </a:r>
          </a:p>
          <a:p>
            <a:pPr marL="342900" indent="-342900">
              <a:spcBef>
                <a:spcPts val="2400"/>
              </a:spcBef>
              <a:buFont typeface="Arial" pitchFamily="34" charset="0"/>
              <a:buChar char="•"/>
            </a:pPr>
            <a:r>
              <a:rPr lang="en-US" dirty="0"/>
              <a:t>Hypothesis-Driven Development and A/B testing</a:t>
            </a:r>
          </a:p>
          <a:p>
            <a:pPr marL="1028700" lvl="1" indent="-342900">
              <a:buFont typeface="Arial" pitchFamily="34" charset="0"/>
              <a:buChar char="•"/>
            </a:pPr>
            <a:r>
              <a:rPr lang="en-US" dirty="0"/>
              <a:t>Do our customers like a feature?</a:t>
            </a:r>
          </a:p>
          <a:p>
            <a:pPr marL="342900" indent="-342900">
              <a:spcBef>
                <a:spcPts val="2400"/>
              </a:spcBef>
              <a:buFont typeface="Arial" pitchFamily="34" charset="0"/>
              <a:buChar char="•"/>
            </a:pPr>
            <a:r>
              <a:rPr lang="en-US" dirty="0"/>
              <a:t>Create Review and Coordination Processes to increase quality of work</a:t>
            </a:r>
          </a:p>
          <a:p>
            <a:pPr marL="1028700" lvl="1" indent="-342900">
              <a:buFont typeface="Arial" pitchFamily="34" charset="0"/>
              <a:buChar char="•"/>
            </a:pPr>
            <a:r>
              <a:rPr lang="en-US" dirty="0"/>
              <a:t>Focus on peer reviews and pair programming</a:t>
            </a:r>
          </a:p>
        </p:txBody>
      </p:sp>
      <p:sp>
        <p:nvSpPr>
          <p:cNvPr id="4" name="Title 3"/>
          <p:cNvSpPr>
            <a:spLocks noGrp="1"/>
          </p:cNvSpPr>
          <p:nvPr>
            <p:ph type="title"/>
          </p:nvPr>
        </p:nvSpPr>
        <p:spPr/>
        <p:txBody>
          <a:bodyPr/>
          <a:lstStyle/>
          <a:p>
            <a:r>
              <a:rPr lang="en-US">
                <a:solidFill>
                  <a:srgbClr val="595959"/>
                </a:solidFill>
              </a:rPr>
              <a:t>The Technical Practices of Feedback</a:t>
            </a:r>
            <a:endParaRPr lang="en-US" sz="1800"/>
          </a:p>
        </p:txBody>
      </p:sp>
      <p:pic>
        <p:nvPicPr>
          <p:cNvPr id="7" name="Picture 2" descr="Image result"/>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1403279" y="102785"/>
            <a:ext cx="650344" cy="996696"/>
          </a:xfrm>
          <a:prstGeom prst="rect">
            <a:avLst/>
          </a:prstGeom>
          <a:noFill/>
          <a:effectLst/>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C00AAE97-D2B8-4CCF-AB99-CC22CDE055DD}"/>
              </a:ext>
            </a:extLst>
          </p:cNvPr>
          <p:cNvSpPr txBox="1"/>
          <p:nvPr/>
        </p:nvSpPr>
        <p:spPr>
          <a:xfrm>
            <a:off x="1031542" y="858000"/>
            <a:ext cx="1998111"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r>
              <a:rPr lang="en-US">
                <a:latin typeface="Segoe UI Light" panose="020B0502040204020203" pitchFamily="34" charset="0"/>
                <a:cs typeface="Segoe UI Light" panose="020B0502040204020203" pitchFamily="34" charset="0"/>
              </a:rPr>
              <a:t>Creating Telemetry</a:t>
            </a:r>
            <a:endParaRPr lang="en-GB">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400782297"/>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C3E4DA7-CE09-41F3-9DF4-EB13390447E7}"/>
              </a:ext>
            </a:extLst>
          </p:cNvPr>
          <p:cNvSpPr>
            <a:spLocks noGrp="1"/>
          </p:cNvSpPr>
          <p:nvPr>
            <p:ph type="sldNum" sz="quarter" idx="12"/>
          </p:nvPr>
        </p:nvSpPr>
        <p:spPr/>
        <p:txBody>
          <a:bodyPr/>
          <a:lstStyle/>
          <a:p>
            <a:fld id="{3847DB54-D037-B84F-B6F1-2E8DA40D09AD}" type="slidenum">
              <a:rPr lang="en-US" smtClean="0"/>
              <a:t>35</a:t>
            </a:fld>
            <a:endParaRPr lang="en-US"/>
          </a:p>
        </p:txBody>
      </p:sp>
      <p:pic>
        <p:nvPicPr>
          <p:cNvPr id="1026" name="Picture 2" descr="https://prod-edxapp.edx-cdn.org/assets/courseware/v1/567d9f28f7d97fb2f66e1dadb538ef3a/asset-v1:Microsoft+DEVOPS200.1x+4T2017+type@asset+block/M1L5T3_eVE0euB.png">
            <a:extLst>
              <a:ext uri="{FF2B5EF4-FFF2-40B4-BE49-F238E27FC236}">
                <a16:creationId xmlns:a16="http://schemas.microsoft.com/office/drawing/2014/main" id="{EB66B97C-CB66-4304-A5BB-05D0D96867AF}"/>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1727119" y="1524000"/>
            <a:ext cx="8740941" cy="4351338"/>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a:extLst>
              <a:ext uri="{FF2B5EF4-FFF2-40B4-BE49-F238E27FC236}">
                <a16:creationId xmlns:a16="http://schemas.microsoft.com/office/drawing/2014/main" id="{FE9D38AC-A323-46A4-8607-5975633B63EB}"/>
              </a:ext>
            </a:extLst>
          </p:cNvPr>
          <p:cNvSpPr>
            <a:spLocks noGrp="1"/>
          </p:cNvSpPr>
          <p:nvPr>
            <p:ph type="title"/>
          </p:nvPr>
        </p:nvSpPr>
        <p:spPr/>
        <p:txBody>
          <a:bodyPr/>
          <a:lstStyle/>
          <a:p>
            <a:r>
              <a:rPr lang="en-US"/>
              <a:t>Production telemetry drives the backlog</a:t>
            </a:r>
            <a:br>
              <a:rPr lang="en-US"/>
            </a:br>
            <a:endParaRPr lang="en-US"/>
          </a:p>
        </p:txBody>
      </p:sp>
      <p:sp>
        <p:nvSpPr>
          <p:cNvPr id="6" name="TextBox 5">
            <a:extLst>
              <a:ext uri="{FF2B5EF4-FFF2-40B4-BE49-F238E27FC236}">
                <a16:creationId xmlns:a16="http://schemas.microsoft.com/office/drawing/2014/main" id="{0703ECB9-EA78-4474-A588-F8AAD9947A95}"/>
              </a:ext>
            </a:extLst>
          </p:cNvPr>
          <p:cNvSpPr txBox="1"/>
          <p:nvPr/>
        </p:nvSpPr>
        <p:spPr>
          <a:xfrm>
            <a:off x="1031542" y="858000"/>
            <a:ext cx="1998111"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r>
              <a:rPr lang="en-US">
                <a:latin typeface="Segoe UI Light" panose="020B0502040204020203" pitchFamily="34" charset="0"/>
                <a:cs typeface="Segoe UI Light" panose="020B0502040204020203" pitchFamily="34" charset="0"/>
              </a:rPr>
              <a:t>Creating Telemetry</a:t>
            </a:r>
            <a:endParaRPr lang="en-GB">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36502231"/>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3847DB54-D037-B84F-B6F1-2E8DA40D09AD}" type="slidenum">
              <a:rPr lang="en-US" smtClean="0"/>
              <a:t>36</a:t>
            </a:fld>
            <a:endParaRPr lang="en-US"/>
          </a:p>
        </p:txBody>
      </p:sp>
      <p:sp>
        <p:nvSpPr>
          <p:cNvPr id="24" name="Content Placeholder 2"/>
          <p:cNvSpPr>
            <a:spLocks noGrp="1"/>
          </p:cNvSpPr>
          <p:nvPr>
            <p:ph idx="1"/>
          </p:nvPr>
        </p:nvSpPr>
        <p:spPr/>
        <p:txBody>
          <a:bodyPr/>
          <a:lstStyle/>
          <a:p>
            <a:pPr marL="342900" indent="-342900">
              <a:buFont typeface="Arial" pitchFamily="34" charset="0"/>
              <a:buChar char="•"/>
            </a:pPr>
            <a:r>
              <a:rPr lang="en-US"/>
              <a:t>Every feature should be instrumented</a:t>
            </a:r>
          </a:p>
          <a:p>
            <a:pPr marL="342900" indent="-342900">
              <a:buFont typeface="Arial" pitchFamily="34" charset="0"/>
              <a:buChar char="•"/>
            </a:pPr>
            <a:r>
              <a:rPr lang="en-US"/>
              <a:t>Different levels of logging exist</a:t>
            </a:r>
          </a:p>
          <a:p>
            <a:pPr marL="1028700" lvl="1" indent="-342900">
              <a:buFont typeface="Arial" pitchFamily="34" charset="0"/>
              <a:buChar char="•"/>
            </a:pPr>
            <a:r>
              <a:rPr lang="en-US"/>
              <a:t>Choose right level of logging is very important. Remember, </a:t>
            </a:r>
            <a:r>
              <a:rPr lang="en-US" b="1"/>
              <a:t>Warnings != Errors</a:t>
            </a:r>
          </a:p>
        </p:txBody>
      </p:sp>
      <p:sp>
        <p:nvSpPr>
          <p:cNvPr id="4" name="Title 3"/>
          <p:cNvSpPr>
            <a:spLocks noGrp="1"/>
          </p:cNvSpPr>
          <p:nvPr>
            <p:ph type="title"/>
          </p:nvPr>
        </p:nvSpPr>
        <p:spPr/>
        <p:txBody>
          <a:bodyPr/>
          <a:lstStyle/>
          <a:p>
            <a:r>
              <a:rPr lang="en-US"/>
              <a:t>Application Logging Telemetry</a:t>
            </a:r>
            <a:br>
              <a:rPr lang="en-US"/>
            </a:br>
            <a:endParaRPr lang="en-US" sz="1800"/>
          </a:p>
        </p:txBody>
      </p:sp>
      <p:pic>
        <p:nvPicPr>
          <p:cNvPr id="74" name="Picture 2" descr="Image result"/>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1403279" y="39853"/>
            <a:ext cx="650344" cy="996696"/>
          </a:xfrm>
          <a:prstGeom prst="rect">
            <a:avLst/>
          </a:prstGeom>
          <a:noFill/>
          <a:effectLst/>
          <a:extLst>
            <a:ext uri="{909E8E84-426E-40DD-AFC4-6F175D3DCCD1}">
              <a14:hiddenFill xmlns:a14="http://schemas.microsoft.com/office/drawing/2010/main">
                <a:solidFill>
                  <a:srgbClr val="FFFFFF"/>
                </a:solidFill>
              </a14:hiddenFill>
            </a:ext>
          </a:extLst>
        </p:spPr>
      </p:pic>
      <p:sp>
        <p:nvSpPr>
          <p:cNvPr id="25" name="TextBox 24"/>
          <p:cNvSpPr txBox="1"/>
          <p:nvPr/>
        </p:nvSpPr>
        <p:spPr>
          <a:xfrm>
            <a:off x="973246" y="4940499"/>
            <a:ext cx="2983509"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r>
              <a:rPr lang="en-GB">
                <a:latin typeface="Segoe UI Light" panose="020B0502040204020203" pitchFamily="34" charset="0"/>
                <a:cs typeface="Segoe UI Light" panose="020B0502040204020203" pitchFamily="34" charset="0"/>
              </a:rPr>
              <a:t>Authentication/Authorization</a:t>
            </a:r>
          </a:p>
        </p:txBody>
      </p:sp>
      <p:sp>
        <p:nvSpPr>
          <p:cNvPr id="26" name="TextBox 25"/>
          <p:cNvSpPr txBox="1"/>
          <p:nvPr/>
        </p:nvSpPr>
        <p:spPr>
          <a:xfrm>
            <a:off x="3772388" y="5273542"/>
            <a:ext cx="2316660"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gn="ctr"/>
            <a:r>
              <a:rPr lang="en-GB">
                <a:latin typeface="Segoe UI Light" panose="020B0502040204020203" pitchFamily="34" charset="0"/>
                <a:cs typeface="Segoe UI Light" panose="020B0502040204020203" pitchFamily="34" charset="0"/>
              </a:rPr>
              <a:t>System &amp; Data Access</a:t>
            </a:r>
          </a:p>
        </p:txBody>
      </p:sp>
      <p:sp>
        <p:nvSpPr>
          <p:cNvPr id="27" name="TextBox 26"/>
          <p:cNvSpPr txBox="1"/>
          <p:nvPr/>
        </p:nvSpPr>
        <p:spPr>
          <a:xfrm>
            <a:off x="5865665" y="4940499"/>
            <a:ext cx="1539204"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r>
              <a:rPr lang="en-GB">
                <a:latin typeface="Segoe UI Light" panose="020B0502040204020203" pitchFamily="34" charset="0"/>
                <a:cs typeface="Segoe UI Light" panose="020B0502040204020203" pitchFamily="34" charset="0"/>
              </a:rPr>
              <a:t>Data Changes</a:t>
            </a:r>
          </a:p>
        </p:txBody>
      </p:sp>
      <p:sp>
        <p:nvSpPr>
          <p:cNvPr id="28" name="TextBox 27"/>
          <p:cNvSpPr txBox="1"/>
          <p:nvPr/>
        </p:nvSpPr>
        <p:spPr>
          <a:xfrm>
            <a:off x="973246" y="5560601"/>
            <a:ext cx="3478837"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r>
              <a:rPr lang="en-GB">
                <a:latin typeface="Segoe UI Light" panose="020B0502040204020203" pitchFamily="34" charset="0"/>
                <a:cs typeface="Segoe UI Light" panose="020B0502040204020203" pitchFamily="34" charset="0"/>
              </a:rPr>
              <a:t>Invalid Input (malicious injection…)</a:t>
            </a:r>
          </a:p>
        </p:txBody>
      </p:sp>
      <p:sp>
        <p:nvSpPr>
          <p:cNvPr id="29" name="TextBox 28"/>
          <p:cNvSpPr txBox="1"/>
          <p:nvPr/>
        </p:nvSpPr>
        <p:spPr>
          <a:xfrm>
            <a:off x="8255799" y="4940499"/>
            <a:ext cx="2983702"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r>
              <a:rPr lang="en-GB">
                <a:latin typeface="Segoe UI Light" panose="020B0502040204020203" pitchFamily="34" charset="0"/>
                <a:cs typeface="Segoe UI Light" panose="020B0502040204020203" pitchFamily="34" charset="0"/>
              </a:rPr>
              <a:t>Resources (RAM, disk, CPU…)</a:t>
            </a:r>
          </a:p>
        </p:txBody>
      </p:sp>
      <p:sp>
        <p:nvSpPr>
          <p:cNvPr id="30" name="TextBox 29"/>
          <p:cNvSpPr txBox="1"/>
          <p:nvPr/>
        </p:nvSpPr>
        <p:spPr>
          <a:xfrm>
            <a:off x="3855984" y="4637333"/>
            <a:ext cx="2110450"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r>
              <a:rPr lang="en-GB">
                <a:latin typeface="Segoe UI Light" panose="020B0502040204020203" pitchFamily="34" charset="0"/>
                <a:cs typeface="Segoe UI Light" panose="020B0502040204020203" pitchFamily="34" charset="0"/>
              </a:rPr>
              <a:t>Health &amp; Availability</a:t>
            </a:r>
          </a:p>
        </p:txBody>
      </p:sp>
      <p:sp>
        <p:nvSpPr>
          <p:cNvPr id="31" name="TextBox 30"/>
          <p:cNvSpPr txBox="1"/>
          <p:nvPr/>
        </p:nvSpPr>
        <p:spPr>
          <a:xfrm>
            <a:off x="5409356" y="5560601"/>
            <a:ext cx="2451825"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r>
              <a:rPr lang="en-GB">
                <a:latin typeface="Segoe UI Light" panose="020B0502040204020203" pitchFamily="34" charset="0"/>
                <a:cs typeface="Segoe UI Light" panose="020B0502040204020203" pitchFamily="34" charset="0"/>
              </a:rPr>
              <a:t>Start ups &amp; Shut downs</a:t>
            </a:r>
          </a:p>
        </p:txBody>
      </p:sp>
      <p:sp>
        <p:nvSpPr>
          <p:cNvPr id="32" name="TextBox 31"/>
          <p:cNvSpPr txBox="1"/>
          <p:nvPr/>
        </p:nvSpPr>
        <p:spPr>
          <a:xfrm>
            <a:off x="7553833" y="5273542"/>
            <a:ext cx="1571969"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gn="ctr"/>
            <a:r>
              <a:rPr lang="en-GB">
                <a:latin typeface="Segoe UI Light" panose="020B0502040204020203" pitchFamily="34" charset="0"/>
                <a:cs typeface="Segoe UI Light" panose="020B0502040204020203" pitchFamily="34" charset="0"/>
              </a:rPr>
              <a:t>Faults &amp; Errors</a:t>
            </a:r>
          </a:p>
        </p:txBody>
      </p:sp>
      <p:sp>
        <p:nvSpPr>
          <p:cNvPr id="33" name="TextBox 32"/>
          <p:cNvSpPr txBox="1"/>
          <p:nvPr/>
        </p:nvSpPr>
        <p:spPr>
          <a:xfrm>
            <a:off x="7423813" y="4637333"/>
            <a:ext cx="813043"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r>
              <a:rPr lang="en-GB">
                <a:latin typeface="Segoe UI Light" panose="020B0502040204020203" pitchFamily="34" charset="0"/>
                <a:cs typeface="Segoe UI Light" panose="020B0502040204020203" pitchFamily="34" charset="0"/>
              </a:rPr>
              <a:t>Delays</a:t>
            </a:r>
          </a:p>
        </p:txBody>
      </p:sp>
      <p:sp>
        <p:nvSpPr>
          <p:cNvPr id="34" name="TextBox 33"/>
          <p:cNvSpPr txBox="1"/>
          <p:nvPr/>
        </p:nvSpPr>
        <p:spPr>
          <a:xfrm>
            <a:off x="8818455" y="5560601"/>
            <a:ext cx="2421047"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r>
              <a:rPr lang="en-GB">
                <a:latin typeface="Segoe UI Light" panose="020B0502040204020203" pitchFamily="34" charset="0"/>
                <a:cs typeface="Segoe UI Light" panose="020B0502040204020203" pitchFamily="34" charset="0"/>
              </a:rPr>
              <a:t>Backups success/failure</a:t>
            </a:r>
          </a:p>
        </p:txBody>
      </p:sp>
      <p:grpSp>
        <p:nvGrpSpPr>
          <p:cNvPr id="11" name="Group 10"/>
          <p:cNvGrpSpPr/>
          <p:nvPr/>
        </p:nvGrpSpPr>
        <p:grpSpPr>
          <a:xfrm>
            <a:off x="1535376" y="2700919"/>
            <a:ext cx="9124427" cy="1620000"/>
            <a:chOff x="1070214" y="2740675"/>
            <a:chExt cx="9124427" cy="1620000"/>
          </a:xfrm>
        </p:grpSpPr>
        <p:sp>
          <p:nvSpPr>
            <p:cNvPr id="8" name="Oval 7"/>
            <p:cNvSpPr/>
            <p:nvPr/>
          </p:nvSpPr>
          <p:spPr>
            <a:xfrm>
              <a:off x="1180351" y="2850812"/>
              <a:ext cx="1399726" cy="1399726"/>
            </a:xfrm>
            <a:prstGeom prst="ellipse">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gn="ctr"/>
              <a:r>
                <a:rPr lang="en-IN" b="1"/>
                <a:t>Debug</a:t>
              </a:r>
            </a:p>
          </p:txBody>
        </p:sp>
        <p:sp>
          <p:nvSpPr>
            <p:cNvPr id="69" name="Oval 68"/>
            <p:cNvSpPr/>
            <p:nvPr/>
          </p:nvSpPr>
          <p:spPr>
            <a:xfrm>
              <a:off x="1070214" y="2740675"/>
              <a:ext cx="1620000" cy="1620000"/>
            </a:xfrm>
            <a:prstGeom prst="ellipse">
              <a:avLst/>
            </a:prstGeom>
            <a:noFill/>
            <a:ln w="28575">
              <a:solidFill>
                <a:srgbClr val="FF5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gn="ctr"/>
              <a:endParaRPr lang="en-IN"/>
            </a:p>
          </p:txBody>
        </p:sp>
        <p:sp>
          <p:nvSpPr>
            <p:cNvPr id="72" name="Oval 71"/>
            <p:cNvSpPr/>
            <p:nvPr/>
          </p:nvSpPr>
          <p:spPr>
            <a:xfrm>
              <a:off x="3056458" y="2850812"/>
              <a:ext cx="1399726" cy="1399726"/>
            </a:xfrm>
            <a:prstGeom prst="ellipse">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gn="ctr"/>
              <a:r>
                <a:rPr lang="en-IN" b="1"/>
                <a:t>Info</a:t>
              </a:r>
            </a:p>
          </p:txBody>
        </p:sp>
        <p:sp>
          <p:nvSpPr>
            <p:cNvPr id="73" name="Oval 72"/>
            <p:cNvSpPr/>
            <p:nvPr/>
          </p:nvSpPr>
          <p:spPr>
            <a:xfrm>
              <a:off x="2946321" y="2740675"/>
              <a:ext cx="1620000" cy="1620000"/>
            </a:xfrm>
            <a:prstGeom prst="ellipse">
              <a:avLst/>
            </a:prstGeom>
            <a:noFill/>
            <a:ln w="28575">
              <a:solidFill>
                <a:srgbClr val="FF5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gn="ctr"/>
              <a:endParaRPr lang="en-IN"/>
            </a:p>
          </p:txBody>
        </p:sp>
        <p:sp>
          <p:nvSpPr>
            <p:cNvPr id="76" name="Oval 75"/>
            <p:cNvSpPr/>
            <p:nvPr/>
          </p:nvSpPr>
          <p:spPr>
            <a:xfrm>
              <a:off x="4932565" y="2850812"/>
              <a:ext cx="1399726" cy="1399726"/>
            </a:xfrm>
            <a:prstGeom prst="ellipse">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gn="ctr"/>
              <a:r>
                <a:rPr lang="en-IN" b="1"/>
                <a:t>Warn</a:t>
              </a:r>
            </a:p>
          </p:txBody>
        </p:sp>
        <p:sp>
          <p:nvSpPr>
            <p:cNvPr id="77" name="Oval 76"/>
            <p:cNvSpPr/>
            <p:nvPr/>
          </p:nvSpPr>
          <p:spPr>
            <a:xfrm>
              <a:off x="4822428" y="2740675"/>
              <a:ext cx="1620000" cy="1620000"/>
            </a:xfrm>
            <a:prstGeom prst="ellipse">
              <a:avLst/>
            </a:prstGeom>
            <a:noFill/>
            <a:ln w="28575">
              <a:solidFill>
                <a:srgbClr val="FF5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gn="ctr"/>
              <a:endParaRPr lang="en-IN"/>
            </a:p>
          </p:txBody>
        </p:sp>
        <p:sp>
          <p:nvSpPr>
            <p:cNvPr id="79" name="Oval 78"/>
            <p:cNvSpPr/>
            <p:nvPr/>
          </p:nvSpPr>
          <p:spPr>
            <a:xfrm>
              <a:off x="6808672" y="2850812"/>
              <a:ext cx="1399726" cy="1399726"/>
            </a:xfrm>
            <a:prstGeom prst="ellipse">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gn="ctr"/>
              <a:r>
                <a:rPr lang="en-IN" b="1"/>
                <a:t>Error</a:t>
              </a:r>
            </a:p>
          </p:txBody>
        </p:sp>
        <p:sp>
          <p:nvSpPr>
            <p:cNvPr id="80" name="Oval 79"/>
            <p:cNvSpPr/>
            <p:nvPr/>
          </p:nvSpPr>
          <p:spPr>
            <a:xfrm>
              <a:off x="6698535" y="2740675"/>
              <a:ext cx="1620000" cy="1620000"/>
            </a:xfrm>
            <a:prstGeom prst="ellipse">
              <a:avLst/>
            </a:prstGeom>
            <a:noFill/>
            <a:ln w="28575">
              <a:solidFill>
                <a:srgbClr val="FF5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gn="ctr"/>
              <a:endParaRPr lang="en-IN"/>
            </a:p>
          </p:txBody>
        </p:sp>
        <p:sp>
          <p:nvSpPr>
            <p:cNvPr id="89" name="Oval 88"/>
            <p:cNvSpPr/>
            <p:nvPr/>
          </p:nvSpPr>
          <p:spPr>
            <a:xfrm>
              <a:off x="8684778" y="2850812"/>
              <a:ext cx="1399726" cy="1399726"/>
            </a:xfrm>
            <a:prstGeom prst="ellipse">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gn="ctr"/>
              <a:r>
                <a:rPr lang="en-IN" b="1"/>
                <a:t>Fatal</a:t>
              </a:r>
            </a:p>
          </p:txBody>
        </p:sp>
        <p:sp>
          <p:nvSpPr>
            <p:cNvPr id="90" name="Oval 89"/>
            <p:cNvSpPr/>
            <p:nvPr/>
          </p:nvSpPr>
          <p:spPr>
            <a:xfrm>
              <a:off x="8574641" y="2740675"/>
              <a:ext cx="1620000" cy="1620000"/>
            </a:xfrm>
            <a:prstGeom prst="ellipse">
              <a:avLst/>
            </a:prstGeom>
            <a:noFill/>
            <a:ln w="28575">
              <a:solidFill>
                <a:srgbClr val="FF5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gn="ctr"/>
              <a:endParaRPr lang="en-IN"/>
            </a:p>
          </p:txBody>
        </p:sp>
      </p:grpSp>
      <p:cxnSp>
        <p:nvCxnSpPr>
          <p:cNvPr id="91" name="Straight Connector 90"/>
          <p:cNvCxnSpPr/>
          <p:nvPr/>
        </p:nvCxnSpPr>
        <p:spPr>
          <a:xfrm>
            <a:off x="1477473" y="4488056"/>
            <a:ext cx="924023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92" name="Isosceles Triangle 91"/>
          <p:cNvSpPr/>
          <p:nvPr/>
        </p:nvSpPr>
        <p:spPr>
          <a:xfrm rot="10800000">
            <a:off x="6001056" y="4494404"/>
            <a:ext cx="193066" cy="166436"/>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9pPr>
          </a:lstStyle>
          <a:p>
            <a:pPr algn="ctr"/>
            <a:endParaRPr lang="en-IN"/>
          </a:p>
        </p:txBody>
      </p:sp>
      <p:sp>
        <p:nvSpPr>
          <p:cNvPr id="35" name="TextBox 34">
            <a:extLst>
              <a:ext uri="{FF2B5EF4-FFF2-40B4-BE49-F238E27FC236}">
                <a16:creationId xmlns:a16="http://schemas.microsoft.com/office/drawing/2014/main" id="{1FD1BF6C-79D0-4408-AC6C-E8C08EEE089D}"/>
              </a:ext>
            </a:extLst>
          </p:cNvPr>
          <p:cNvSpPr txBox="1"/>
          <p:nvPr/>
        </p:nvSpPr>
        <p:spPr>
          <a:xfrm>
            <a:off x="1031542" y="858000"/>
            <a:ext cx="1998111"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r>
              <a:rPr lang="en-US">
                <a:latin typeface="Segoe UI Light" panose="020B0502040204020203" pitchFamily="34" charset="0"/>
                <a:cs typeface="Segoe UI Light" panose="020B0502040204020203" pitchFamily="34" charset="0"/>
              </a:rPr>
              <a:t>Creating Telemetry</a:t>
            </a:r>
            <a:endParaRPr lang="en-GB">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61853535"/>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3847DB54-D037-B84F-B6F1-2E8DA40D09AD}" type="slidenum">
              <a:rPr lang="en-US" smtClean="0"/>
              <a:t>37</a:t>
            </a:fld>
            <a:endParaRPr lang="en-US"/>
          </a:p>
        </p:txBody>
      </p:sp>
      <p:sp>
        <p:nvSpPr>
          <p:cNvPr id="4" name="Title 3"/>
          <p:cNvSpPr>
            <a:spLocks noGrp="1"/>
          </p:cNvSpPr>
          <p:nvPr>
            <p:ph type="title"/>
          </p:nvPr>
        </p:nvSpPr>
        <p:spPr/>
        <p:txBody>
          <a:bodyPr/>
          <a:lstStyle/>
          <a:p>
            <a:r>
              <a:rPr lang="en-US"/>
              <a:t>Examples of Telemetry metrics / levels</a:t>
            </a:r>
            <a:br>
              <a:rPr lang="en-US"/>
            </a:br>
            <a:endParaRPr lang="en-US" sz="1800"/>
          </a:p>
        </p:txBody>
      </p:sp>
      <p:pic>
        <p:nvPicPr>
          <p:cNvPr id="74" name="Picture 2" descr="Image result"/>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1403279" y="49728"/>
            <a:ext cx="650344" cy="996696"/>
          </a:xfrm>
          <a:prstGeom prst="rect">
            <a:avLst/>
          </a:prstGeom>
          <a:noFill/>
          <a:effectLst/>
          <a:extLst>
            <a:ext uri="{909E8E84-426E-40DD-AFC4-6F175D3DCCD1}">
              <a14:hiddenFill xmlns:a14="http://schemas.microsoft.com/office/drawing/2010/main">
                <a:solidFill>
                  <a:srgbClr val="FFFFFF"/>
                </a:solidFill>
              </a14:hiddenFill>
            </a:ext>
          </a:extLst>
        </p:spPr>
      </p:pic>
      <p:sp>
        <p:nvSpPr>
          <p:cNvPr id="34" name="Rectangle 33"/>
          <p:cNvSpPr/>
          <p:nvPr/>
        </p:nvSpPr>
        <p:spPr>
          <a:xfrm>
            <a:off x="962381" y="1976012"/>
            <a:ext cx="1991399" cy="2335638"/>
          </a:xfrm>
          <a:prstGeom prst="rect">
            <a:avLst/>
          </a:prstGeom>
          <a:solidFill>
            <a:schemeClr val="bg1">
              <a:lumMod val="95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t"/>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9pPr>
          </a:lstStyle>
          <a:p>
            <a:pPr algn="ctr"/>
            <a:endParaRPr lang="en-US" sz="1400">
              <a:solidFill>
                <a:schemeClr val="tx1"/>
              </a:solidFill>
            </a:endParaRPr>
          </a:p>
          <a:p>
            <a:pPr algn="ctr"/>
            <a:endParaRPr lang="en-US" sz="1400">
              <a:solidFill>
                <a:schemeClr val="tx1"/>
              </a:solidFill>
            </a:endParaRPr>
          </a:p>
          <a:p>
            <a:pPr algn="ctr"/>
            <a:endParaRPr lang="en-US" sz="1400">
              <a:solidFill>
                <a:schemeClr val="tx1"/>
              </a:solidFill>
            </a:endParaRPr>
          </a:p>
          <a:p>
            <a:pPr algn="ctr"/>
            <a:r>
              <a:rPr lang="en-US" sz="1400">
                <a:solidFill>
                  <a:schemeClr val="tx1"/>
                </a:solidFill>
              </a:rPr>
              <a:t>#sales transactions, revenue of sales transactions, user signups, churn rate, A/B testing results,…</a:t>
            </a:r>
          </a:p>
        </p:txBody>
      </p:sp>
      <p:sp>
        <p:nvSpPr>
          <p:cNvPr id="38" name="Rectangle 37"/>
          <p:cNvSpPr/>
          <p:nvPr/>
        </p:nvSpPr>
        <p:spPr>
          <a:xfrm>
            <a:off x="3028330" y="1976012"/>
            <a:ext cx="1991399" cy="2335638"/>
          </a:xfrm>
          <a:prstGeom prst="rect">
            <a:avLst/>
          </a:prstGeom>
          <a:solidFill>
            <a:schemeClr val="bg1">
              <a:lumMod val="95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t"/>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9pPr>
          </a:lstStyle>
          <a:p>
            <a:pPr algn="ctr"/>
            <a:endParaRPr lang="en-IN" sz="1400">
              <a:solidFill>
                <a:schemeClr val="tx1"/>
              </a:solidFill>
            </a:endParaRPr>
          </a:p>
          <a:p>
            <a:pPr algn="ctr"/>
            <a:endParaRPr lang="en-IN" sz="1400">
              <a:solidFill>
                <a:schemeClr val="tx1"/>
              </a:solidFill>
            </a:endParaRPr>
          </a:p>
          <a:p>
            <a:pPr algn="ctr"/>
            <a:endParaRPr lang="en-IN" sz="1400">
              <a:solidFill>
                <a:schemeClr val="tx1"/>
              </a:solidFill>
            </a:endParaRPr>
          </a:p>
          <a:p>
            <a:pPr algn="ctr"/>
            <a:r>
              <a:rPr lang="en-IN" sz="1400">
                <a:solidFill>
                  <a:schemeClr val="tx1"/>
                </a:solidFill>
              </a:rPr>
              <a:t>Transaction times, user response times, application faults,…</a:t>
            </a:r>
          </a:p>
        </p:txBody>
      </p:sp>
      <p:sp>
        <p:nvSpPr>
          <p:cNvPr id="56" name="Rectangle 55"/>
          <p:cNvSpPr/>
          <p:nvPr/>
        </p:nvSpPr>
        <p:spPr>
          <a:xfrm>
            <a:off x="5094279" y="1976012"/>
            <a:ext cx="1991399" cy="2335638"/>
          </a:xfrm>
          <a:prstGeom prst="rect">
            <a:avLst/>
          </a:prstGeom>
          <a:solidFill>
            <a:schemeClr val="bg1">
              <a:lumMod val="95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t"/>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9pPr>
          </a:lstStyle>
          <a:p>
            <a:pPr algn="ctr"/>
            <a:endParaRPr lang="en-IN" sz="1400">
              <a:solidFill>
                <a:schemeClr val="tx1"/>
              </a:solidFill>
            </a:endParaRPr>
          </a:p>
          <a:p>
            <a:pPr algn="ctr"/>
            <a:endParaRPr lang="en-IN" sz="1400">
              <a:solidFill>
                <a:schemeClr val="tx1"/>
              </a:solidFill>
            </a:endParaRPr>
          </a:p>
          <a:p>
            <a:pPr algn="ctr"/>
            <a:endParaRPr lang="en-IN" sz="1400">
              <a:solidFill>
                <a:schemeClr val="tx1"/>
              </a:solidFill>
            </a:endParaRPr>
          </a:p>
          <a:p>
            <a:pPr algn="ctr"/>
            <a:r>
              <a:rPr lang="en-IN" sz="1400">
                <a:solidFill>
                  <a:schemeClr val="tx1"/>
                </a:solidFill>
              </a:rPr>
              <a:t>Database, OS, networking, storage,…</a:t>
            </a:r>
          </a:p>
          <a:p>
            <a:pPr algn="ctr"/>
            <a:r>
              <a:rPr lang="en-IN" sz="1400">
                <a:solidFill>
                  <a:schemeClr val="tx1"/>
                </a:solidFill>
              </a:rPr>
              <a:t>Web server traffic, CPU load, disk usage,…</a:t>
            </a:r>
          </a:p>
        </p:txBody>
      </p:sp>
      <p:sp>
        <p:nvSpPr>
          <p:cNvPr id="61" name="Rectangle 60"/>
          <p:cNvSpPr/>
          <p:nvPr/>
        </p:nvSpPr>
        <p:spPr>
          <a:xfrm>
            <a:off x="7160228" y="1976012"/>
            <a:ext cx="1991399" cy="2335638"/>
          </a:xfrm>
          <a:prstGeom prst="rect">
            <a:avLst/>
          </a:prstGeom>
          <a:solidFill>
            <a:schemeClr val="bg1">
              <a:lumMod val="95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t"/>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9pPr>
          </a:lstStyle>
          <a:p>
            <a:pPr algn="ctr"/>
            <a:endParaRPr lang="en-IN" sz="1400">
              <a:solidFill>
                <a:schemeClr val="tx1"/>
              </a:solidFill>
            </a:endParaRPr>
          </a:p>
          <a:p>
            <a:pPr algn="ctr"/>
            <a:endParaRPr lang="en-IN" sz="1400">
              <a:solidFill>
                <a:schemeClr val="tx1"/>
              </a:solidFill>
            </a:endParaRPr>
          </a:p>
          <a:p>
            <a:pPr algn="ctr"/>
            <a:endParaRPr lang="en-IN" sz="1400">
              <a:solidFill>
                <a:schemeClr val="tx1"/>
              </a:solidFill>
            </a:endParaRPr>
          </a:p>
          <a:p>
            <a:pPr algn="ctr"/>
            <a:r>
              <a:rPr lang="en-IN" sz="1400">
                <a:solidFill>
                  <a:schemeClr val="tx1"/>
                </a:solidFill>
              </a:rPr>
              <a:t>Application Errors, Crashes,…</a:t>
            </a:r>
          </a:p>
        </p:txBody>
      </p:sp>
      <p:sp>
        <p:nvSpPr>
          <p:cNvPr id="64" name="Rectangle 63"/>
          <p:cNvSpPr/>
          <p:nvPr/>
        </p:nvSpPr>
        <p:spPr>
          <a:xfrm>
            <a:off x="9226176" y="1976012"/>
            <a:ext cx="1991399" cy="2335638"/>
          </a:xfrm>
          <a:prstGeom prst="rect">
            <a:avLst/>
          </a:prstGeom>
          <a:solidFill>
            <a:schemeClr val="bg1">
              <a:lumMod val="95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t"/>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9pPr>
          </a:lstStyle>
          <a:p>
            <a:pPr algn="ctr"/>
            <a:endParaRPr lang="en-US" sz="1400">
              <a:solidFill>
                <a:schemeClr val="tx1"/>
              </a:solidFill>
            </a:endParaRPr>
          </a:p>
          <a:p>
            <a:pPr algn="ctr"/>
            <a:endParaRPr lang="en-US" sz="1400">
              <a:solidFill>
                <a:schemeClr val="tx1"/>
              </a:solidFill>
            </a:endParaRPr>
          </a:p>
          <a:p>
            <a:pPr algn="ctr"/>
            <a:endParaRPr lang="en-US" sz="1400">
              <a:solidFill>
                <a:schemeClr val="tx1"/>
              </a:solidFill>
            </a:endParaRPr>
          </a:p>
          <a:p>
            <a:pPr algn="ctr"/>
            <a:r>
              <a:rPr lang="en-US" sz="1400">
                <a:solidFill>
                  <a:schemeClr val="tx1"/>
                </a:solidFill>
              </a:rPr>
              <a:t>Build Pipeline status (red/green/amber), change deployment lead times, test environment promotions, environment status</a:t>
            </a:r>
          </a:p>
        </p:txBody>
      </p:sp>
      <p:sp>
        <p:nvSpPr>
          <p:cNvPr id="6" name="Rectangle 5"/>
          <p:cNvSpPr/>
          <p:nvPr/>
        </p:nvSpPr>
        <p:spPr>
          <a:xfrm>
            <a:off x="1206404" y="1543050"/>
            <a:ext cx="1503353" cy="977900"/>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9pPr>
          </a:lstStyle>
          <a:p>
            <a:pPr algn="ctr"/>
            <a:r>
              <a:rPr lang="en-IN" sz="1600" b="1"/>
              <a:t>Business</a:t>
            </a:r>
            <a:br>
              <a:rPr lang="en-IN" sz="1600"/>
            </a:br>
            <a:r>
              <a:rPr lang="en-IN" sz="1600"/>
              <a:t>level Data</a:t>
            </a:r>
          </a:p>
        </p:txBody>
      </p:sp>
      <p:sp>
        <p:nvSpPr>
          <p:cNvPr id="37" name="Rectangle 36"/>
          <p:cNvSpPr/>
          <p:nvPr/>
        </p:nvSpPr>
        <p:spPr>
          <a:xfrm>
            <a:off x="3272353" y="1543050"/>
            <a:ext cx="1503353" cy="977900"/>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9pPr>
          </a:lstStyle>
          <a:p>
            <a:pPr algn="ctr"/>
            <a:r>
              <a:rPr lang="en-IN" sz="1600" b="1"/>
              <a:t>Application</a:t>
            </a:r>
            <a:r>
              <a:rPr lang="en-IN" sz="1600"/>
              <a:t> level Data</a:t>
            </a:r>
          </a:p>
        </p:txBody>
      </p:sp>
      <p:sp>
        <p:nvSpPr>
          <p:cNvPr id="54" name="Rectangle 53"/>
          <p:cNvSpPr/>
          <p:nvPr/>
        </p:nvSpPr>
        <p:spPr>
          <a:xfrm>
            <a:off x="5338302" y="1543050"/>
            <a:ext cx="1503353" cy="977900"/>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9pPr>
          </a:lstStyle>
          <a:p>
            <a:pPr algn="ctr"/>
            <a:r>
              <a:rPr lang="en-IN" sz="1600" b="1"/>
              <a:t>Infrastructure</a:t>
            </a:r>
            <a:r>
              <a:rPr lang="en-IN" sz="1600"/>
              <a:t> level Data</a:t>
            </a:r>
          </a:p>
        </p:txBody>
      </p:sp>
      <p:sp>
        <p:nvSpPr>
          <p:cNvPr id="60" name="Rectangle 59"/>
          <p:cNvSpPr/>
          <p:nvPr/>
        </p:nvSpPr>
        <p:spPr>
          <a:xfrm>
            <a:off x="7404251" y="1543050"/>
            <a:ext cx="1503353" cy="977900"/>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9pPr>
          </a:lstStyle>
          <a:p>
            <a:pPr algn="ctr"/>
            <a:r>
              <a:rPr lang="en-IN" sz="1600" b="1"/>
              <a:t>Client software</a:t>
            </a:r>
            <a:br>
              <a:rPr lang="en-IN" sz="1600" b="1"/>
            </a:br>
            <a:r>
              <a:rPr lang="en-IN" sz="1600"/>
              <a:t>level Data</a:t>
            </a:r>
          </a:p>
        </p:txBody>
      </p:sp>
      <p:sp>
        <p:nvSpPr>
          <p:cNvPr id="63" name="Rectangle 62"/>
          <p:cNvSpPr/>
          <p:nvPr/>
        </p:nvSpPr>
        <p:spPr>
          <a:xfrm>
            <a:off x="9470199" y="1543050"/>
            <a:ext cx="1503353" cy="977900"/>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9pPr>
          </a:lstStyle>
          <a:p>
            <a:pPr algn="ctr"/>
            <a:r>
              <a:rPr lang="en-IN" sz="1600" b="1"/>
              <a:t>Deployment pipeline</a:t>
            </a:r>
            <a:br>
              <a:rPr lang="en-IN" sz="1600"/>
            </a:br>
            <a:r>
              <a:rPr lang="en-IN" sz="1600"/>
              <a:t>level Data</a:t>
            </a:r>
          </a:p>
        </p:txBody>
      </p:sp>
      <p:sp>
        <p:nvSpPr>
          <p:cNvPr id="75" name="Rectangle 74"/>
          <p:cNvSpPr/>
          <p:nvPr/>
        </p:nvSpPr>
        <p:spPr>
          <a:xfrm>
            <a:off x="962379" y="4304031"/>
            <a:ext cx="10255195" cy="45719"/>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9pPr>
          </a:lstStyle>
          <a:p>
            <a:pPr algn="ctr"/>
            <a:endParaRPr lang="en-US" sz="1600" b="1"/>
          </a:p>
        </p:txBody>
      </p:sp>
      <p:sp>
        <p:nvSpPr>
          <p:cNvPr id="80" name="Rectangle 79"/>
          <p:cNvSpPr/>
          <p:nvPr/>
        </p:nvSpPr>
        <p:spPr>
          <a:xfrm>
            <a:off x="3857209" y="5853673"/>
            <a:ext cx="4464014" cy="540579"/>
          </a:xfrm>
          <a:prstGeom prst="rect">
            <a:avLst/>
          </a:prstGeom>
          <a:solidFill>
            <a:srgbClr val="05732A"/>
          </a:solidFill>
          <a:ln>
            <a:solidFill>
              <a:srgbClr val="05732A"/>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9pPr>
          </a:lstStyle>
          <a:p>
            <a:pPr algn="ctr"/>
            <a:r>
              <a:rPr lang="en-US" sz="1600"/>
              <a:t>Use Data Facts instead of Rumors, Blame,…</a:t>
            </a:r>
          </a:p>
        </p:txBody>
      </p:sp>
      <p:sp>
        <p:nvSpPr>
          <p:cNvPr id="82" name="Isosceles Triangle 81"/>
          <p:cNvSpPr/>
          <p:nvPr/>
        </p:nvSpPr>
        <p:spPr>
          <a:xfrm rot="10800000">
            <a:off x="5860722" y="4349749"/>
            <a:ext cx="473733" cy="261934"/>
          </a:xfrm>
          <a:prstGeom prst="triangle">
            <a:avLst/>
          </a:prstGeom>
          <a:solidFill>
            <a:srgbClr val="006E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9pPr>
          </a:lstStyle>
          <a:p>
            <a:pPr algn="ctr"/>
            <a:endParaRPr lang="en-IN"/>
          </a:p>
        </p:txBody>
      </p:sp>
      <p:grpSp>
        <p:nvGrpSpPr>
          <p:cNvPr id="28" name="Group 27">
            <a:extLst>
              <a:ext uri="{FF2B5EF4-FFF2-40B4-BE49-F238E27FC236}">
                <a16:creationId xmlns:a16="http://schemas.microsoft.com/office/drawing/2014/main" id="{8E0F1830-9702-40FF-A3D9-821CB98CEDA1}"/>
              </a:ext>
            </a:extLst>
          </p:cNvPr>
          <p:cNvGrpSpPr/>
          <p:nvPr/>
        </p:nvGrpSpPr>
        <p:grpSpPr>
          <a:xfrm>
            <a:off x="2463609" y="4480716"/>
            <a:ext cx="7267957" cy="1383498"/>
            <a:chOff x="1709014" y="4554171"/>
            <a:chExt cx="8794228" cy="1383498"/>
          </a:xfrm>
        </p:grpSpPr>
        <p:sp>
          <p:nvSpPr>
            <p:cNvPr id="29" name="Rectangle 28">
              <a:extLst>
                <a:ext uri="{FF2B5EF4-FFF2-40B4-BE49-F238E27FC236}">
                  <a16:creationId xmlns:a16="http://schemas.microsoft.com/office/drawing/2014/main" id="{46B53440-109F-4291-AAEF-619F5B3C19B0}"/>
                </a:ext>
              </a:extLst>
            </p:cNvPr>
            <p:cNvSpPr/>
            <p:nvPr/>
          </p:nvSpPr>
          <p:spPr>
            <a:xfrm>
              <a:off x="2368372" y="4878372"/>
              <a:ext cx="7719759" cy="646331"/>
            </a:xfrm>
            <a:prstGeom prst="rect">
              <a:avLst/>
            </a:prstGeom>
            <a:solidFill>
              <a:schemeClr val="bg1"/>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gn="ctr"/>
              <a:r>
                <a:rPr lang="en-US"/>
                <a:t>Reliance of anecdotal evidence reduces the effectiveness of continuous improvements efforts – </a:t>
              </a:r>
              <a:r>
                <a:rPr lang="en-GB" i="1"/>
                <a:t>Gartner</a:t>
              </a:r>
              <a:endParaRPr lang="en-US" i="1"/>
            </a:p>
          </p:txBody>
        </p:sp>
        <p:sp>
          <p:nvSpPr>
            <p:cNvPr id="30" name="Round Diagonal Corner Rectangle 37">
              <a:extLst>
                <a:ext uri="{FF2B5EF4-FFF2-40B4-BE49-F238E27FC236}">
                  <a16:creationId xmlns:a16="http://schemas.microsoft.com/office/drawing/2014/main" id="{FBB46C75-5439-45F5-8BB6-6DA32486129E}"/>
                </a:ext>
              </a:extLst>
            </p:cNvPr>
            <p:cNvSpPr/>
            <p:nvPr/>
          </p:nvSpPr>
          <p:spPr>
            <a:xfrm>
              <a:off x="2012950" y="4812413"/>
              <a:ext cx="8166100" cy="839805"/>
            </a:xfrm>
            <a:prstGeom prst="round2DiagRect">
              <a:avLst>
                <a:gd name="adj1" fmla="val 0"/>
                <a:gd name="adj2" fmla="val 26212"/>
              </a:avLst>
            </a:prstGeom>
            <a:no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gn="ctr"/>
              <a:endParaRPr lang="en-US" sz="1600"/>
            </a:p>
          </p:txBody>
        </p:sp>
        <p:grpSp>
          <p:nvGrpSpPr>
            <p:cNvPr id="31" name="Group 30">
              <a:extLst>
                <a:ext uri="{FF2B5EF4-FFF2-40B4-BE49-F238E27FC236}">
                  <a16:creationId xmlns:a16="http://schemas.microsoft.com/office/drawing/2014/main" id="{6AD3924F-5A27-4AD1-AFFE-345E0714C2BD}"/>
                </a:ext>
              </a:extLst>
            </p:cNvPr>
            <p:cNvGrpSpPr/>
            <p:nvPr/>
          </p:nvGrpSpPr>
          <p:grpSpPr>
            <a:xfrm rot="10800000">
              <a:off x="9860485" y="5406162"/>
              <a:ext cx="642757" cy="531507"/>
              <a:chOff x="960792" y="3326250"/>
              <a:chExt cx="723228" cy="598050"/>
            </a:xfrm>
          </p:grpSpPr>
          <p:sp>
            <p:nvSpPr>
              <p:cNvPr id="36" name="Rectangle 35">
                <a:extLst>
                  <a:ext uri="{FF2B5EF4-FFF2-40B4-BE49-F238E27FC236}">
                    <a16:creationId xmlns:a16="http://schemas.microsoft.com/office/drawing/2014/main" id="{740FFCEA-6AC4-4000-8048-3AE124FB0B48}"/>
                  </a:ext>
                </a:extLst>
              </p:cNvPr>
              <p:cNvSpPr/>
              <p:nvPr/>
            </p:nvSpPr>
            <p:spPr>
              <a:xfrm>
                <a:off x="960792" y="3326250"/>
                <a:ext cx="723228" cy="5980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gn="ctr"/>
                <a:endParaRPr lang="en-US" sz="1600"/>
              </a:p>
            </p:txBody>
          </p:sp>
          <p:sp>
            <p:nvSpPr>
              <p:cNvPr id="39" name="Freeform 8">
                <a:extLst>
                  <a:ext uri="{FF2B5EF4-FFF2-40B4-BE49-F238E27FC236}">
                    <a16:creationId xmlns:a16="http://schemas.microsoft.com/office/drawing/2014/main" id="{98BE458A-D7B9-4C07-8927-C72BC4CC7A40}"/>
                  </a:ext>
                </a:extLst>
              </p:cNvPr>
              <p:cNvSpPr>
                <a:spLocks noEditPoints="1"/>
              </p:cNvSpPr>
              <p:nvPr/>
            </p:nvSpPr>
            <p:spPr bwMode="auto">
              <a:xfrm>
                <a:off x="1001713" y="3381375"/>
                <a:ext cx="557213" cy="436563"/>
              </a:xfrm>
              <a:custGeom>
                <a:avLst/>
                <a:gdLst>
                  <a:gd name="T0" fmla="*/ 66 w 305"/>
                  <a:gd name="T1" fmla="*/ 119 h 238"/>
                  <a:gd name="T2" fmla="*/ 72 w 305"/>
                  <a:gd name="T3" fmla="*/ 119 h 238"/>
                  <a:gd name="T4" fmla="*/ 112 w 305"/>
                  <a:gd name="T5" fmla="*/ 136 h 238"/>
                  <a:gd name="T6" fmla="*/ 130 w 305"/>
                  <a:gd name="T7" fmla="*/ 179 h 238"/>
                  <a:gd name="T8" fmla="*/ 112 w 305"/>
                  <a:gd name="T9" fmla="*/ 221 h 238"/>
                  <a:gd name="T10" fmla="*/ 68 w 305"/>
                  <a:gd name="T11" fmla="*/ 238 h 238"/>
                  <a:gd name="T12" fmla="*/ 19 w 305"/>
                  <a:gd name="T13" fmla="*/ 214 h 238"/>
                  <a:gd name="T14" fmla="*/ 0 w 305"/>
                  <a:gd name="T15" fmla="*/ 148 h 238"/>
                  <a:gd name="T16" fmla="*/ 17 w 305"/>
                  <a:gd name="T17" fmla="*/ 74 h 238"/>
                  <a:gd name="T18" fmla="*/ 58 w 305"/>
                  <a:gd name="T19" fmla="*/ 20 h 238"/>
                  <a:gd name="T20" fmla="*/ 102 w 305"/>
                  <a:gd name="T21" fmla="*/ 0 h 238"/>
                  <a:gd name="T22" fmla="*/ 122 w 305"/>
                  <a:gd name="T23" fmla="*/ 7 h 238"/>
                  <a:gd name="T24" fmla="*/ 129 w 305"/>
                  <a:gd name="T25" fmla="*/ 27 h 238"/>
                  <a:gd name="T26" fmla="*/ 113 w 305"/>
                  <a:gd name="T27" fmla="*/ 53 h 238"/>
                  <a:gd name="T28" fmla="*/ 80 w 305"/>
                  <a:gd name="T29" fmla="*/ 80 h 238"/>
                  <a:gd name="T30" fmla="*/ 66 w 305"/>
                  <a:gd name="T31" fmla="*/ 119 h 238"/>
                  <a:gd name="T32" fmla="*/ 242 w 305"/>
                  <a:gd name="T33" fmla="*/ 119 h 238"/>
                  <a:gd name="T34" fmla="*/ 247 w 305"/>
                  <a:gd name="T35" fmla="*/ 119 h 238"/>
                  <a:gd name="T36" fmla="*/ 287 w 305"/>
                  <a:gd name="T37" fmla="*/ 136 h 238"/>
                  <a:gd name="T38" fmla="*/ 305 w 305"/>
                  <a:gd name="T39" fmla="*/ 179 h 238"/>
                  <a:gd name="T40" fmla="*/ 287 w 305"/>
                  <a:gd name="T41" fmla="*/ 221 h 238"/>
                  <a:gd name="T42" fmla="*/ 242 w 305"/>
                  <a:gd name="T43" fmla="*/ 238 h 238"/>
                  <a:gd name="T44" fmla="*/ 194 w 305"/>
                  <a:gd name="T45" fmla="*/ 214 h 238"/>
                  <a:gd name="T46" fmla="*/ 175 w 305"/>
                  <a:gd name="T47" fmla="*/ 148 h 238"/>
                  <a:gd name="T48" fmla="*/ 185 w 305"/>
                  <a:gd name="T49" fmla="*/ 91 h 238"/>
                  <a:gd name="T50" fmla="*/ 210 w 305"/>
                  <a:gd name="T51" fmla="*/ 43 h 238"/>
                  <a:gd name="T52" fmla="*/ 244 w 305"/>
                  <a:gd name="T53" fmla="*/ 12 h 238"/>
                  <a:gd name="T54" fmla="*/ 277 w 305"/>
                  <a:gd name="T55" fmla="*/ 0 h 238"/>
                  <a:gd name="T56" fmla="*/ 297 w 305"/>
                  <a:gd name="T57" fmla="*/ 7 h 238"/>
                  <a:gd name="T58" fmla="*/ 304 w 305"/>
                  <a:gd name="T59" fmla="*/ 27 h 238"/>
                  <a:gd name="T60" fmla="*/ 288 w 305"/>
                  <a:gd name="T61" fmla="*/ 53 h 238"/>
                  <a:gd name="T62" fmla="*/ 255 w 305"/>
                  <a:gd name="T63" fmla="*/ 80 h 238"/>
                  <a:gd name="T64" fmla="*/ 242 w 305"/>
                  <a:gd name="T65" fmla="*/ 119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05" h="238">
                    <a:moveTo>
                      <a:pt x="66" y="119"/>
                    </a:moveTo>
                    <a:cubicBezTo>
                      <a:pt x="72" y="119"/>
                      <a:pt x="72" y="119"/>
                      <a:pt x="72" y="119"/>
                    </a:cubicBezTo>
                    <a:cubicBezTo>
                      <a:pt x="87" y="119"/>
                      <a:pt x="100" y="124"/>
                      <a:pt x="112" y="136"/>
                    </a:cubicBezTo>
                    <a:cubicBezTo>
                      <a:pt x="124" y="148"/>
                      <a:pt x="130" y="162"/>
                      <a:pt x="130" y="179"/>
                    </a:cubicBezTo>
                    <a:cubicBezTo>
                      <a:pt x="130" y="196"/>
                      <a:pt x="124" y="210"/>
                      <a:pt x="112" y="221"/>
                    </a:cubicBezTo>
                    <a:cubicBezTo>
                      <a:pt x="100" y="232"/>
                      <a:pt x="85" y="238"/>
                      <a:pt x="68" y="238"/>
                    </a:cubicBezTo>
                    <a:cubicBezTo>
                      <a:pt x="48" y="238"/>
                      <a:pt x="32" y="230"/>
                      <a:pt x="19" y="214"/>
                    </a:cubicBezTo>
                    <a:cubicBezTo>
                      <a:pt x="6" y="199"/>
                      <a:pt x="0" y="177"/>
                      <a:pt x="0" y="148"/>
                    </a:cubicBezTo>
                    <a:cubicBezTo>
                      <a:pt x="0" y="122"/>
                      <a:pt x="6" y="97"/>
                      <a:pt x="17" y="74"/>
                    </a:cubicBezTo>
                    <a:cubicBezTo>
                      <a:pt x="28" y="52"/>
                      <a:pt x="42" y="33"/>
                      <a:pt x="58" y="20"/>
                    </a:cubicBezTo>
                    <a:cubicBezTo>
                      <a:pt x="75" y="7"/>
                      <a:pt x="89" y="0"/>
                      <a:pt x="102" y="0"/>
                    </a:cubicBezTo>
                    <a:cubicBezTo>
                      <a:pt x="110" y="0"/>
                      <a:pt x="117" y="2"/>
                      <a:pt x="122" y="7"/>
                    </a:cubicBezTo>
                    <a:cubicBezTo>
                      <a:pt x="126" y="13"/>
                      <a:pt x="129" y="19"/>
                      <a:pt x="129" y="27"/>
                    </a:cubicBezTo>
                    <a:cubicBezTo>
                      <a:pt x="129" y="39"/>
                      <a:pt x="124" y="47"/>
                      <a:pt x="113" y="53"/>
                    </a:cubicBezTo>
                    <a:cubicBezTo>
                      <a:pt x="99" y="60"/>
                      <a:pt x="88" y="69"/>
                      <a:pt x="80" y="80"/>
                    </a:cubicBezTo>
                    <a:cubicBezTo>
                      <a:pt x="72" y="90"/>
                      <a:pt x="67" y="103"/>
                      <a:pt x="66" y="119"/>
                    </a:cubicBezTo>
                    <a:close/>
                    <a:moveTo>
                      <a:pt x="242" y="119"/>
                    </a:moveTo>
                    <a:cubicBezTo>
                      <a:pt x="247" y="119"/>
                      <a:pt x="247" y="119"/>
                      <a:pt x="247" y="119"/>
                    </a:cubicBezTo>
                    <a:cubicBezTo>
                      <a:pt x="262" y="119"/>
                      <a:pt x="275" y="124"/>
                      <a:pt x="287" y="136"/>
                    </a:cubicBezTo>
                    <a:cubicBezTo>
                      <a:pt x="299" y="148"/>
                      <a:pt x="305" y="162"/>
                      <a:pt x="305" y="179"/>
                    </a:cubicBezTo>
                    <a:cubicBezTo>
                      <a:pt x="305" y="196"/>
                      <a:pt x="299" y="210"/>
                      <a:pt x="287" y="221"/>
                    </a:cubicBezTo>
                    <a:cubicBezTo>
                      <a:pt x="275" y="233"/>
                      <a:pt x="260" y="238"/>
                      <a:pt x="242" y="238"/>
                    </a:cubicBezTo>
                    <a:cubicBezTo>
                      <a:pt x="223" y="238"/>
                      <a:pt x="207" y="230"/>
                      <a:pt x="194" y="214"/>
                    </a:cubicBezTo>
                    <a:cubicBezTo>
                      <a:pt x="181" y="199"/>
                      <a:pt x="175" y="176"/>
                      <a:pt x="175" y="148"/>
                    </a:cubicBezTo>
                    <a:cubicBezTo>
                      <a:pt x="175" y="128"/>
                      <a:pt x="178" y="109"/>
                      <a:pt x="185" y="91"/>
                    </a:cubicBezTo>
                    <a:cubicBezTo>
                      <a:pt x="191" y="73"/>
                      <a:pt x="200" y="57"/>
                      <a:pt x="210" y="43"/>
                    </a:cubicBezTo>
                    <a:cubicBezTo>
                      <a:pt x="221" y="30"/>
                      <a:pt x="232" y="19"/>
                      <a:pt x="244" y="12"/>
                    </a:cubicBezTo>
                    <a:cubicBezTo>
                      <a:pt x="256" y="4"/>
                      <a:pt x="267" y="0"/>
                      <a:pt x="277" y="0"/>
                    </a:cubicBezTo>
                    <a:cubicBezTo>
                      <a:pt x="285" y="0"/>
                      <a:pt x="292" y="2"/>
                      <a:pt x="297" y="7"/>
                    </a:cubicBezTo>
                    <a:cubicBezTo>
                      <a:pt x="301" y="12"/>
                      <a:pt x="304" y="19"/>
                      <a:pt x="304" y="27"/>
                    </a:cubicBezTo>
                    <a:cubicBezTo>
                      <a:pt x="304" y="39"/>
                      <a:pt x="298" y="47"/>
                      <a:pt x="288" y="53"/>
                    </a:cubicBezTo>
                    <a:cubicBezTo>
                      <a:pt x="274" y="61"/>
                      <a:pt x="263" y="70"/>
                      <a:pt x="255" y="80"/>
                    </a:cubicBezTo>
                    <a:cubicBezTo>
                      <a:pt x="248" y="90"/>
                      <a:pt x="243" y="103"/>
                      <a:pt x="242" y="119"/>
                    </a:cubicBezTo>
                    <a:close/>
                  </a:path>
                </a:pathLst>
              </a:custGeom>
              <a:solidFill>
                <a:schemeClr val="bg1">
                  <a:lumMod val="65000"/>
                </a:schemeClr>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grpSp>
        <p:grpSp>
          <p:nvGrpSpPr>
            <p:cNvPr id="32" name="Group 31">
              <a:extLst>
                <a:ext uri="{FF2B5EF4-FFF2-40B4-BE49-F238E27FC236}">
                  <a16:creationId xmlns:a16="http://schemas.microsoft.com/office/drawing/2014/main" id="{486F660D-097A-445A-936C-11750BF5631F}"/>
                </a:ext>
              </a:extLst>
            </p:cNvPr>
            <p:cNvGrpSpPr/>
            <p:nvPr/>
          </p:nvGrpSpPr>
          <p:grpSpPr>
            <a:xfrm>
              <a:off x="1709014" y="4554171"/>
              <a:ext cx="642757" cy="531507"/>
              <a:chOff x="960792" y="3326250"/>
              <a:chExt cx="723228" cy="598050"/>
            </a:xfrm>
          </p:grpSpPr>
          <p:sp>
            <p:nvSpPr>
              <p:cNvPr id="33" name="Rectangle 32">
                <a:extLst>
                  <a:ext uri="{FF2B5EF4-FFF2-40B4-BE49-F238E27FC236}">
                    <a16:creationId xmlns:a16="http://schemas.microsoft.com/office/drawing/2014/main" id="{8CF5736C-AA5F-452E-A763-62E734712515}"/>
                  </a:ext>
                </a:extLst>
              </p:cNvPr>
              <p:cNvSpPr/>
              <p:nvPr/>
            </p:nvSpPr>
            <p:spPr>
              <a:xfrm>
                <a:off x="960792" y="3326250"/>
                <a:ext cx="723228" cy="5980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gn="ctr"/>
                <a:endParaRPr lang="en-US" sz="1600"/>
              </a:p>
            </p:txBody>
          </p:sp>
          <p:sp>
            <p:nvSpPr>
              <p:cNvPr id="35" name="Freeform 8">
                <a:extLst>
                  <a:ext uri="{FF2B5EF4-FFF2-40B4-BE49-F238E27FC236}">
                    <a16:creationId xmlns:a16="http://schemas.microsoft.com/office/drawing/2014/main" id="{97F1E5DE-D9D5-4676-AB1F-0A7F20750314}"/>
                  </a:ext>
                </a:extLst>
              </p:cNvPr>
              <p:cNvSpPr>
                <a:spLocks noEditPoints="1"/>
              </p:cNvSpPr>
              <p:nvPr/>
            </p:nvSpPr>
            <p:spPr bwMode="auto">
              <a:xfrm>
                <a:off x="1001713" y="3381375"/>
                <a:ext cx="557213" cy="436563"/>
              </a:xfrm>
              <a:custGeom>
                <a:avLst/>
                <a:gdLst>
                  <a:gd name="T0" fmla="*/ 66 w 305"/>
                  <a:gd name="T1" fmla="*/ 119 h 238"/>
                  <a:gd name="T2" fmla="*/ 72 w 305"/>
                  <a:gd name="T3" fmla="*/ 119 h 238"/>
                  <a:gd name="T4" fmla="*/ 112 w 305"/>
                  <a:gd name="T5" fmla="*/ 136 h 238"/>
                  <a:gd name="T6" fmla="*/ 130 w 305"/>
                  <a:gd name="T7" fmla="*/ 179 h 238"/>
                  <a:gd name="T8" fmla="*/ 112 w 305"/>
                  <a:gd name="T9" fmla="*/ 221 h 238"/>
                  <a:gd name="T10" fmla="*/ 68 w 305"/>
                  <a:gd name="T11" fmla="*/ 238 h 238"/>
                  <a:gd name="T12" fmla="*/ 19 w 305"/>
                  <a:gd name="T13" fmla="*/ 214 h 238"/>
                  <a:gd name="T14" fmla="*/ 0 w 305"/>
                  <a:gd name="T15" fmla="*/ 148 h 238"/>
                  <a:gd name="T16" fmla="*/ 17 w 305"/>
                  <a:gd name="T17" fmla="*/ 74 h 238"/>
                  <a:gd name="T18" fmla="*/ 58 w 305"/>
                  <a:gd name="T19" fmla="*/ 20 h 238"/>
                  <a:gd name="T20" fmla="*/ 102 w 305"/>
                  <a:gd name="T21" fmla="*/ 0 h 238"/>
                  <a:gd name="T22" fmla="*/ 122 w 305"/>
                  <a:gd name="T23" fmla="*/ 7 h 238"/>
                  <a:gd name="T24" fmla="*/ 129 w 305"/>
                  <a:gd name="T25" fmla="*/ 27 h 238"/>
                  <a:gd name="T26" fmla="*/ 113 w 305"/>
                  <a:gd name="T27" fmla="*/ 53 h 238"/>
                  <a:gd name="T28" fmla="*/ 80 w 305"/>
                  <a:gd name="T29" fmla="*/ 80 h 238"/>
                  <a:gd name="T30" fmla="*/ 66 w 305"/>
                  <a:gd name="T31" fmla="*/ 119 h 238"/>
                  <a:gd name="T32" fmla="*/ 242 w 305"/>
                  <a:gd name="T33" fmla="*/ 119 h 238"/>
                  <a:gd name="T34" fmla="*/ 247 w 305"/>
                  <a:gd name="T35" fmla="*/ 119 h 238"/>
                  <a:gd name="T36" fmla="*/ 287 w 305"/>
                  <a:gd name="T37" fmla="*/ 136 h 238"/>
                  <a:gd name="T38" fmla="*/ 305 w 305"/>
                  <a:gd name="T39" fmla="*/ 179 h 238"/>
                  <a:gd name="T40" fmla="*/ 287 w 305"/>
                  <a:gd name="T41" fmla="*/ 221 h 238"/>
                  <a:gd name="T42" fmla="*/ 242 w 305"/>
                  <a:gd name="T43" fmla="*/ 238 h 238"/>
                  <a:gd name="T44" fmla="*/ 194 w 305"/>
                  <a:gd name="T45" fmla="*/ 214 h 238"/>
                  <a:gd name="T46" fmla="*/ 175 w 305"/>
                  <a:gd name="T47" fmla="*/ 148 h 238"/>
                  <a:gd name="T48" fmla="*/ 185 w 305"/>
                  <a:gd name="T49" fmla="*/ 91 h 238"/>
                  <a:gd name="T50" fmla="*/ 210 w 305"/>
                  <a:gd name="T51" fmla="*/ 43 h 238"/>
                  <a:gd name="T52" fmla="*/ 244 w 305"/>
                  <a:gd name="T53" fmla="*/ 12 h 238"/>
                  <a:gd name="T54" fmla="*/ 277 w 305"/>
                  <a:gd name="T55" fmla="*/ 0 h 238"/>
                  <a:gd name="T56" fmla="*/ 297 w 305"/>
                  <a:gd name="T57" fmla="*/ 7 h 238"/>
                  <a:gd name="T58" fmla="*/ 304 w 305"/>
                  <a:gd name="T59" fmla="*/ 27 h 238"/>
                  <a:gd name="T60" fmla="*/ 288 w 305"/>
                  <a:gd name="T61" fmla="*/ 53 h 238"/>
                  <a:gd name="T62" fmla="*/ 255 w 305"/>
                  <a:gd name="T63" fmla="*/ 80 h 238"/>
                  <a:gd name="T64" fmla="*/ 242 w 305"/>
                  <a:gd name="T65" fmla="*/ 119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05" h="238">
                    <a:moveTo>
                      <a:pt x="66" y="119"/>
                    </a:moveTo>
                    <a:cubicBezTo>
                      <a:pt x="72" y="119"/>
                      <a:pt x="72" y="119"/>
                      <a:pt x="72" y="119"/>
                    </a:cubicBezTo>
                    <a:cubicBezTo>
                      <a:pt x="87" y="119"/>
                      <a:pt x="100" y="124"/>
                      <a:pt x="112" y="136"/>
                    </a:cubicBezTo>
                    <a:cubicBezTo>
                      <a:pt x="124" y="148"/>
                      <a:pt x="130" y="162"/>
                      <a:pt x="130" y="179"/>
                    </a:cubicBezTo>
                    <a:cubicBezTo>
                      <a:pt x="130" y="196"/>
                      <a:pt x="124" y="210"/>
                      <a:pt x="112" y="221"/>
                    </a:cubicBezTo>
                    <a:cubicBezTo>
                      <a:pt x="100" y="232"/>
                      <a:pt x="85" y="238"/>
                      <a:pt x="68" y="238"/>
                    </a:cubicBezTo>
                    <a:cubicBezTo>
                      <a:pt x="48" y="238"/>
                      <a:pt x="32" y="230"/>
                      <a:pt x="19" y="214"/>
                    </a:cubicBezTo>
                    <a:cubicBezTo>
                      <a:pt x="6" y="199"/>
                      <a:pt x="0" y="177"/>
                      <a:pt x="0" y="148"/>
                    </a:cubicBezTo>
                    <a:cubicBezTo>
                      <a:pt x="0" y="122"/>
                      <a:pt x="6" y="97"/>
                      <a:pt x="17" y="74"/>
                    </a:cubicBezTo>
                    <a:cubicBezTo>
                      <a:pt x="28" y="52"/>
                      <a:pt x="42" y="33"/>
                      <a:pt x="58" y="20"/>
                    </a:cubicBezTo>
                    <a:cubicBezTo>
                      <a:pt x="75" y="7"/>
                      <a:pt x="89" y="0"/>
                      <a:pt x="102" y="0"/>
                    </a:cubicBezTo>
                    <a:cubicBezTo>
                      <a:pt x="110" y="0"/>
                      <a:pt x="117" y="2"/>
                      <a:pt x="122" y="7"/>
                    </a:cubicBezTo>
                    <a:cubicBezTo>
                      <a:pt x="126" y="13"/>
                      <a:pt x="129" y="19"/>
                      <a:pt x="129" y="27"/>
                    </a:cubicBezTo>
                    <a:cubicBezTo>
                      <a:pt x="129" y="39"/>
                      <a:pt x="124" y="47"/>
                      <a:pt x="113" y="53"/>
                    </a:cubicBezTo>
                    <a:cubicBezTo>
                      <a:pt x="99" y="60"/>
                      <a:pt x="88" y="69"/>
                      <a:pt x="80" y="80"/>
                    </a:cubicBezTo>
                    <a:cubicBezTo>
                      <a:pt x="72" y="90"/>
                      <a:pt x="67" y="103"/>
                      <a:pt x="66" y="119"/>
                    </a:cubicBezTo>
                    <a:close/>
                    <a:moveTo>
                      <a:pt x="242" y="119"/>
                    </a:moveTo>
                    <a:cubicBezTo>
                      <a:pt x="247" y="119"/>
                      <a:pt x="247" y="119"/>
                      <a:pt x="247" y="119"/>
                    </a:cubicBezTo>
                    <a:cubicBezTo>
                      <a:pt x="262" y="119"/>
                      <a:pt x="275" y="124"/>
                      <a:pt x="287" y="136"/>
                    </a:cubicBezTo>
                    <a:cubicBezTo>
                      <a:pt x="299" y="148"/>
                      <a:pt x="305" y="162"/>
                      <a:pt x="305" y="179"/>
                    </a:cubicBezTo>
                    <a:cubicBezTo>
                      <a:pt x="305" y="196"/>
                      <a:pt x="299" y="210"/>
                      <a:pt x="287" y="221"/>
                    </a:cubicBezTo>
                    <a:cubicBezTo>
                      <a:pt x="275" y="233"/>
                      <a:pt x="260" y="238"/>
                      <a:pt x="242" y="238"/>
                    </a:cubicBezTo>
                    <a:cubicBezTo>
                      <a:pt x="223" y="238"/>
                      <a:pt x="207" y="230"/>
                      <a:pt x="194" y="214"/>
                    </a:cubicBezTo>
                    <a:cubicBezTo>
                      <a:pt x="181" y="199"/>
                      <a:pt x="175" y="176"/>
                      <a:pt x="175" y="148"/>
                    </a:cubicBezTo>
                    <a:cubicBezTo>
                      <a:pt x="175" y="128"/>
                      <a:pt x="178" y="109"/>
                      <a:pt x="185" y="91"/>
                    </a:cubicBezTo>
                    <a:cubicBezTo>
                      <a:pt x="191" y="73"/>
                      <a:pt x="200" y="57"/>
                      <a:pt x="210" y="43"/>
                    </a:cubicBezTo>
                    <a:cubicBezTo>
                      <a:pt x="221" y="30"/>
                      <a:pt x="232" y="19"/>
                      <a:pt x="244" y="12"/>
                    </a:cubicBezTo>
                    <a:cubicBezTo>
                      <a:pt x="256" y="4"/>
                      <a:pt x="267" y="0"/>
                      <a:pt x="277" y="0"/>
                    </a:cubicBezTo>
                    <a:cubicBezTo>
                      <a:pt x="285" y="0"/>
                      <a:pt x="292" y="2"/>
                      <a:pt x="297" y="7"/>
                    </a:cubicBezTo>
                    <a:cubicBezTo>
                      <a:pt x="301" y="12"/>
                      <a:pt x="304" y="19"/>
                      <a:pt x="304" y="27"/>
                    </a:cubicBezTo>
                    <a:cubicBezTo>
                      <a:pt x="304" y="39"/>
                      <a:pt x="298" y="47"/>
                      <a:pt x="288" y="53"/>
                    </a:cubicBezTo>
                    <a:cubicBezTo>
                      <a:pt x="274" y="61"/>
                      <a:pt x="263" y="70"/>
                      <a:pt x="255" y="80"/>
                    </a:cubicBezTo>
                    <a:cubicBezTo>
                      <a:pt x="248" y="90"/>
                      <a:pt x="243" y="103"/>
                      <a:pt x="242" y="119"/>
                    </a:cubicBezTo>
                    <a:close/>
                  </a:path>
                </a:pathLst>
              </a:custGeom>
              <a:solidFill>
                <a:schemeClr val="bg1">
                  <a:lumMod val="65000"/>
                </a:schemeClr>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grpSp>
      </p:grpSp>
      <p:sp>
        <p:nvSpPr>
          <p:cNvPr id="40" name="TextBox 39">
            <a:extLst>
              <a:ext uri="{FF2B5EF4-FFF2-40B4-BE49-F238E27FC236}">
                <a16:creationId xmlns:a16="http://schemas.microsoft.com/office/drawing/2014/main" id="{E2F156B7-D0FD-45BA-809B-73F0FA535AD3}"/>
              </a:ext>
            </a:extLst>
          </p:cNvPr>
          <p:cNvSpPr txBox="1"/>
          <p:nvPr/>
        </p:nvSpPr>
        <p:spPr>
          <a:xfrm>
            <a:off x="1031542" y="858000"/>
            <a:ext cx="1998111"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r>
              <a:rPr lang="en-US">
                <a:latin typeface="Segoe UI Light" panose="020B0502040204020203" pitchFamily="34" charset="0"/>
                <a:cs typeface="Segoe UI Light" panose="020B0502040204020203" pitchFamily="34" charset="0"/>
              </a:rPr>
              <a:t>Creating Telemetry</a:t>
            </a:r>
            <a:endParaRPr lang="en-GB">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782453981"/>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3847DB54-D037-B84F-B6F1-2E8DA40D09AD}" type="slidenum">
              <a:rPr lang="en-US" smtClean="0"/>
              <a:t>38</a:t>
            </a:fld>
            <a:endParaRPr lang="en-US"/>
          </a:p>
        </p:txBody>
      </p:sp>
      <p:sp>
        <p:nvSpPr>
          <p:cNvPr id="36" name="Content Placeholder 2"/>
          <p:cNvSpPr>
            <a:spLocks noGrp="1"/>
          </p:cNvSpPr>
          <p:nvPr>
            <p:ph idx="1"/>
          </p:nvPr>
        </p:nvSpPr>
        <p:spPr/>
        <p:txBody>
          <a:bodyPr/>
          <a:lstStyle/>
          <a:p>
            <a:pPr marL="342900" indent="-342900">
              <a:buFont typeface="Arial" pitchFamily="34" charset="0"/>
              <a:buChar char="•"/>
            </a:pPr>
            <a:r>
              <a:rPr lang="en-US"/>
              <a:t>Is infrastructure a contributing cause of a problem we’ve detected?</a:t>
            </a:r>
          </a:p>
        </p:txBody>
      </p:sp>
      <p:sp>
        <p:nvSpPr>
          <p:cNvPr id="4" name="Title 3"/>
          <p:cNvSpPr>
            <a:spLocks noGrp="1"/>
          </p:cNvSpPr>
          <p:nvPr>
            <p:ph type="title"/>
          </p:nvPr>
        </p:nvSpPr>
        <p:spPr/>
        <p:txBody>
          <a:bodyPr/>
          <a:lstStyle/>
          <a:p>
            <a:r>
              <a:rPr lang="en-US"/>
              <a:t>Infrastructure metrics</a:t>
            </a:r>
            <a:br>
              <a:rPr lang="en-US"/>
            </a:br>
            <a:endParaRPr lang="en-US" sz="1800"/>
          </a:p>
        </p:txBody>
      </p:sp>
      <p:pic>
        <p:nvPicPr>
          <p:cNvPr id="74" name="Picture 2" descr="Image result"/>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1404507" y="61759"/>
            <a:ext cx="650344" cy="996696"/>
          </a:xfrm>
          <a:prstGeom prst="rect">
            <a:avLst/>
          </a:prstGeom>
          <a:noFill/>
          <a:effectLst/>
          <a:extLst>
            <a:ext uri="{909E8E84-426E-40DD-AFC4-6F175D3DCCD1}">
              <a14:hiddenFill xmlns:a14="http://schemas.microsoft.com/office/drawing/2010/main">
                <a:solidFill>
                  <a:srgbClr val="FFFFFF"/>
                </a:solidFill>
              </a14:hiddenFill>
            </a:ext>
          </a:extLst>
        </p:spPr>
      </p:pic>
      <p:sp>
        <p:nvSpPr>
          <p:cNvPr id="37" name="Rectangle 36"/>
          <p:cNvSpPr/>
          <p:nvPr/>
        </p:nvSpPr>
        <p:spPr>
          <a:xfrm>
            <a:off x="3105595" y="2065340"/>
            <a:ext cx="5983986" cy="1139587"/>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9pPr>
          </a:lstStyle>
          <a:p>
            <a:pPr algn="ctr"/>
            <a:r>
              <a:rPr lang="en-GB" sz="2400"/>
              <a:t>Graphing Business metric alongside</a:t>
            </a:r>
            <a:br>
              <a:rPr lang="en-GB" sz="2400"/>
            </a:br>
            <a:r>
              <a:rPr lang="en-GB" sz="2400"/>
              <a:t>Infrastructure &amp; Application metrics is key</a:t>
            </a:r>
          </a:p>
        </p:txBody>
      </p:sp>
      <p:sp>
        <p:nvSpPr>
          <p:cNvPr id="38" name="TextBox 37"/>
          <p:cNvSpPr txBox="1"/>
          <p:nvPr/>
        </p:nvSpPr>
        <p:spPr>
          <a:xfrm>
            <a:off x="3941130" y="3517851"/>
            <a:ext cx="3834896"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gn="ctr"/>
            <a:r>
              <a:rPr lang="en-GB">
                <a:latin typeface="Segoe UI Light" panose="020B0502040204020203" pitchFamily="34" charset="0"/>
                <a:cs typeface="Segoe UI Light" panose="020B0502040204020203" pitchFamily="34" charset="0"/>
              </a:rPr>
              <a:t>“</a:t>
            </a:r>
            <a:r>
              <a:rPr lang="en-GB" i="1">
                <a:latin typeface="Segoe UI Light" panose="020B0502040204020203" pitchFamily="34" charset="0"/>
                <a:cs typeface="Segoe UI Light" panose="020B0502040204020203" pitchFamily="34" charset="0"/>
              </a:rPr>
              <a:t>Customer signup drops significantly</a:t>
            </a:r>
            <a:r>
              <a:rPr lang="en-GB">
                <a:latin typeface="Segoe UI Light" panose="020B0502040204020203" pitchFamily="34" charset="0"/>
                <a:cs typeface="Segoe UI Light" panose="020B0502040204020203" pitchFamily="34" charset="0"/>
              </a:rPr>
              <a:t>” </a:t>
            </a:r>
          </a:p>
        </p:txBody>
      </p:sp>
      <p:sp>
        <p:nvSpPr>
          <p:cNvPr id="39" name="TextBox 38"/>
          <p:cNvSpPr txBox="1"/>
          <p:nvPr/>
        </p:nvSpPr>
        <p:spPr>
          <a:xfrm>
            <a:off x="3730527" y="4664774"/>
            <a:ext cx="4256102"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gn="ctr"/>
            <a:r>
              <a:rPr lang="en-GB">
                <a:latin typeface="Segoe UI Light" panose="020B0502040204020203" pitchFamily="34" charset="0"/>
                <a:cs typeface="Segoe UI Light" panose="020B0502040204020203" pitchFamily="34" charset="0"/>
              </a:rPr>
              <a:t>“</a:t>
            </a:r>
            <a:r>
              <a:rPr lang="en-GB" i="1">
                <a:latin typeface="Segoe UI Light" panose="020B0502040204020203" pitchFamily="34" charset="0"/>
                <a:cs typeface="Segoe UI Light" panose="020B0502040204020203" pitchFamily="34" charset="0"/>
              </a:rPr>
              <a:t>Database queries are taking much longer</a:t>
            </a:r>
            <a:r>
              <a:rPr lang="en-GB">
                <a:latin typeface="Segoe UI Light" panose="020B0502040204020203" pitchFamily="34" charset="0"/>
                <a:cs typeface="Segoe UI Light" panose="020B0502040204020203" pitchFamily="34" charset="0"/>
              </a:rPr>
              <a:t>”</a:t>
            </a:r>
          </a:p>
        </p:txBody>
      </p:sp>
      <p:sp>
        <p:nvSpPr>
          <p:cNvPr id="52" name="Right Arrow 9"/>
          <p:cNvSpPr/>
          <p:nvPr/>
        </p:nvSpPr>
        <p:spPr>
          <a:xfrm rot="5400000">
            <a:off x="5520442" y="4056904"/>
            <a:ext cx="676275" cy="438150"/>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9pPr>
          </a:lstStyle>
          <a:p>
            <a:pPr algn="ctr"/>
            <a:r>
              <a:rPr lang="en-GB" sz="1200">
                <a:latin typeface="Segoe UI Light" panose="020B0502040204020203" pitchFamily="34" charset="0"/>
                <a:cs typeface="Segoe UI Light" panose="020B0502040204020203" pitchFamily="34" charset="0"/>
              </a:rPr>
              <a:t>Why?</a:t>
            </a:r>
          </a:p>
        </p:txBody>
      </p:sp>
      <p:sp>
        <p:nvSpPr>
          <p:cNvPr id="54" name="Rectangle 53"/>
          <p:cNvSpPr/>
          <p:nvPr/>
        </p:nvSpPr>
        <p:spPr>
          <a:xfrm>
            <a:off x="8769352" y="3864699"/>
            <a:ext cx="2441575" cy="43905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9pPr>
          </a:lstStyle>
          <a:p>
            <a:pPr algn="ctr"/>
            <a:r>
              <a:rPr lang="en-GB">
                <a:latin typeface="Segoe UI Light" panose="020B0502040204020203" pitchFamily="34" charset="0"/>
                <a:cs typeface="Segoe UI Light" panose="020B0502040204020203" pitchFamily="34" charset="0"/>
              </a:rPr>
              <a:t>Business metric</a:t>
            </a:r>
          </a:p>
        </p:txBody>
      </p:sp>
      <p:sp>
        <p:nvSpPr>
          <p:cNvPr id="56" name="Rectangle 55"/>
          <p:cNvSpPr/>
          <p:nvPr/>
        </p:nvSpPr>
        <p:spPr>
          <a:xfrm>
            <a:off x="8769352" y="4804297"/>
            <a:ext cx="2441574" cy="439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9pPr>
          </a:lstStyle>
          <a:p>
            <a:pPr algn="ctr"/>
            <a:r>
              <a:rPr lang="en-GB" sz="1600">
                <a:latin typeface="Segoe UI Light" panose="020B0502040204020203" pitchFamily="34" charset="0"/>
                <a:cs typeface="Segoe UI Light" panose="020B0502040204020203" pitchFamily="34" charset="0"/>
              </a:rPr>
              <a:t>Infrastructure metric</a:t>
            </a:r>
          </a:p>
        </p:txBody>
      </p:sp>
      <p:sp>
        <p:nvSpPr>
          <p:cNvPr id="59" name="Right Arrow 12"/>
          <p:cNvSpPr/>
          <p:nvPr/>
        </p:nvSpPr>
        <p:spPr>
          <a:xfrm rot="5400000">
            <a:off x="5444241" y="5280027"/>
            <a:ext cx="828677" cy="438150"/>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9pPr>
          </a:lstStyle>
          <a:p>
            <a:pPr algn="ctr"/>
            <a:r>
              <a:rPr lang="en-GB" sz="1200">
                <a:latin typeface="Segoe UI Light" panose="020B0502040204020203" pitchFamily="34" charset="0"/>
                <a:cs typeface="Segoe UI Light" panose="020B0502040204020203" pitchFamily="34" charset="0"/>
              </a:rPr>
              <a:t>Resolve</a:t>
            </a:r>
          </a:p>
        </p:txBody>
      </p:sp>
      <p:sp>
        <p:nvSpPr>
          <p:cNvPr id="60" name="TextBox 59"/>
          <p:cNvSpPr txBox="1"/>
          <p:nvPr/>
        </p:nvSpPr>
        <p:spPr>
          <a:xfrm>
            <a:off x="9792808" y="4323193"/>
            <a:ext cx="394660" cy="461665"/>
          </a:xfrm>
          <a:prstGeom prst="rect">
            <a:avLst/>
          </a:prstGeom>
          <a:noFill/>
        </p:spPr>
        <p:txBody>
          <a:bodyPr wrap="non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gn="ctr"/>
            <a:r>
              <a:rPr lang="en-GB" sz="2400"/>
              <a:t>+</a:t>
            </a:r>
          </a:p>
        </p:txBody>
      </p:sp>
      <p:pic>
        <p:nvPicPr>
          <p:cNvPr id="62" name="Picture 61"/>
          <p:cNvPicPr>
            <a:picLocks noChangeAspect="1"/>
          </p:cNvPicPr>
          <p:nvPr/>
        </p:nvPicPr>
        <p:blipFill>
          <a:blip r:embed="rId4"/>
          <a:stretch>
            <a:fillRect/>
          </a:stretch>
        </p:blipFill>
        <p:spPr>
          <a:xfrm>
            <a:off x="963315" y="3517851"/>
            <a:ext cx="2112119" cy="1323594"/>
          </a:xfrm>
          <a:prstGeom prst="rect">
            <a:avLst/>
          </a:prstGeom>
        </p:spPr>
      </p:pic>
      <p:sp>
        <p:nvSpPr>
          <p:cNvPr id="63" name="Oval 62"/>
          <p:cNvSpPr/>
          <p:nvPr/>
        </p:nvSpPr>
        <p:spPr>
          <a:xfrm>
            <a:off x="2350094" y="4303753"/>
            <a:ext cx="625950" cy="346770"/>
          </a:xfrm>
          <a:prstGeom prst="ellipse">
            <a:avLst/>
          </a:prstGeom>
          <a:solidFill>
            <a:schemeClr val="tx2">
              <a:alpha val="52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tx1"/>
                </a:solidFill>
                <a:uLnTx/>
                <a:uFillTx/>
                <a:latin typeface="+mn-lt"/>
                <a:ea typeface="+mn-ea"/>
                <a:cs typeface="+mn-cs"/>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tx1"/>
                </a:solidFill>
                <a:uLnTx/>
                <a:uFillTx/>
                <a:latin typeface="+mn-lt"/>
                <a:ea typeface="+mn-ea"/>
                <a:cs typeface="+mn-cs"/>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tx1"/>
                </a:solidFill>
                <a:uLnTx/>
                <a:uFillTx/>
                <a:latin typeface="+mn-lt"/>
                <a:ea typeface="+mn-ea"/>
                <a:cs typeface="+mn-cs"/>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tx1"/>
                </a:solidFill>
                <a:uLnTx/>
                <a:uFillTx/>
                <a:latin typeface="+mn-lt"/>
                <a:ea typeface="+mn-ea"/>
                <a:cs typeface="+mn-cs"/>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tx1"/>
                </a:solidFill>
                <a:uLnTx/>
                <a:uFillTx/>
                <a:latin typeface="+mn-lt"/>
                <a:ea typeface="+mn-ea"/>
                <a:cs typeface="+mn-cs"/>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tx1"/>
                </a:solidFill>
                <a:uLnTx/>
                <a:uFillTx/>
                <a:latin typeface="+mn-lt"/>
                <a:ea typeface="+mn-ea"/>
                <a:cs typeface="+mn-cs"/>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tx1"/>
                </a:solidFill>
                <a:uLnTx/>
                <a:uFillTx/>
                <a:latin typeface="+mn-lt"/>
                <a:ea typeface="+mn-ea"/>
                <a:cs typeface="+mn-cs"/>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tx1"/>
                </a:solidFill>
                <a:uLnTx/>
                <a:uFillTx/>
                <a:latin typeface="+mn-lt"/>
                <a:ea typeface="+mn-ea"/>
                <a:cs typeface="+mn-cs"/>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9pPr>
          </a:lstStyle>
          <a:p>
            <a:pPr algn="ctr"/>
            <a:endParaRPr lang="en-GB"/>
          </a:p>
        </p:txBody>
      </p:sp>
      <p:pic>
        <p:nvPicPr>
          <p:cNvPr id="64" name="Picture 63"/>
          <p:cNvPicPr>
            <a:picLocks noChangeAspect="1"/>
          </p:cNvPicPr>
          <p:nvPr/>
        </p:nvPicPr>
        <p:blipFill>
          <a:blip r:embed="rId5"/>
          <a:stretch>
            <a:fillRect/>
          </a:stretch>
        </p:blipFill>
        <p:spPr>
          <a:xfrm>
            <a:off x="963315" y="4891873"/>
            <a:ext cx="2112119" cy="979995"/>
          </a:xfrm>
          <a:prstGeom prst="rect">
            <a:avLst/>
          </a:prstGeom>
        </p:spPr>
      </p:pic>
      <p:sp>
        <p:nvSpPr>
          <p:cNvPr id="65" name="Oval 64"/>
          <p:cNvSpPr/>
          <p:nvPr/>
        </p:nvSpPr>
        <p:spPr>
          <a:xfrm>
            <a:off x="2350094" y="5105832"/>
            <a:ext cx="625950" cy="346770"/>
          </a:xfrm>
          <a:prstGeom prst="ellipse">
            <a:avLst/>
          </a:prstGeom>
          <a:solidFill>
            <a:schemeClr val="tx2">
              <a:alpha val="52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9pPr>
          </a:lstStyle>
          <a:p>
            <a:pPr algn="ctr"/>
            <a:endParaRPr lang="en-GB"/>
          </a:p>
        </p:txBody>
      </p:sp>
      <p:cxnSp>
        <p:nvCxnSpPr>
          <p:cNvPr id="66" name="Elbow Connector 27"/>
          <p:cNvCxnSpPr/>
          <p:nvPr/>
        </p:nvCxnSpPr>
        <p:spPr>
          <a:xfrm>
            <a:off x="3075433" y="4477139"/>
            <a:ext cx="12700" cy="802079"/>
          </a:xfrm>
          <a:prstGeom prst="bentConnector3">
            <a:avLst>
              <a:gd name="adj1" fmla="val 1800000"/>
            </a:avLst>
          </a:prstGeom>
          <a:ln>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7" name="TextBox 66"/>
          <p:cNvSpPr txBox="1"/>
          <p:nvPr/>
        </p:nvSpPr>
        <p:spPr>
          <a:xfrm>
            <a:off x="2794587" y="3706408"/>
            <a:ext cx="280846"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r>
              <a:rPr lang="en-GB"/>
              <a:t>*</a:t>
            </a:r>
          </a:p>
        </p:txBody>
      </p:sp>
      <p:sp>
        <p:nvSpPr>
          <p:cNvPr id="20" name="TextBox 19">
            <a:extLst>
              <a:ext uri="{FF2B5EF4-FFF2-40B4-BE49-F238E27FC236}">
                <a16:creationId xmlns:a16="http://schemas.microsoft.com/office/drawing/2014/main" id="{308F097D-F8BD-46F0-999A-096F1127072D}"/>
              </a:ext>
            </a:extLst>
          </p:cNvPr>
          <p:cNvSpPr txBox="1"/>
          <p:nvPr/>
        </p:nvSpPr>
        <p:spPr>
          <a:xfrm>
            <a:off x="1031542" y="858000"/>
            <a:ext cx="1998111"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r>
              <a:rPr lang="en-US">
                <a:latin typeface="Segoe UI Light" panose="020B0502040204020203" pitchFamily="34" charset="0"/>
                <a:cs typeface="Segoe UI Light" panose="020B0502040204020203" pitchFamily="34" charset="0"/>
              </a:rPr>
              <a:t>Creating Telemetry</a:t>
            </a:r>
            <a:endParaRPr lang="en-GB">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67222568"/>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3847DB54-D037-B84F-B6F1-2E8DA40D09AD}" type="slidenum">
              <a:rPr lang="en-US" smtClean="0"/>
              <a:t>39</a:t>
            </a:fld>
            <a:endParaRPr lang="en-US"/>
          </a:p>
        </p:txBody>
      </p:sp>
      <p:sp>
        <p:nvSpPr>
          <p:cNvPr id="36" name="Content Placeholder 2"/>
          <p:cNvSpPr>
            <a:spLocks noGrp="1"/>
          </p:cNvSpPr>
          <p:nvPr>
            <p:ph idx="1"/>
          </p:nvPr>
        </p:nvSpPr>
        <p:spPr>
          <a:xfrm>
            <a:off x="962382" y="1524000"/>
            <a:ext cx="4910618" cy="4351338"/>
          </a:xfrm>
        </p:spPr>
        <p:txBody>
          <a:bodyPr/>
          <a:lstStyle/>
          <a:p>
            <a:pPr marL="342900" indent="-342900">
              <a:lnSpc>
                <a:spcPct val="100000"/>
              </a:lnSpc>
              <a:buFont typeface="Arial" pitchFamily="34" charset="0"/>
              <a:buChar char="•"/>
            </a:pPr>
            <a:r>
              <a:rPr lang="en-US"/>
              <a:t>Extensible analytics platform that monitors the performance and usage of your live web applications on Azure</a:t>
            </a:r>
          </a:p>
          <a:p>
            <a:pPr marL="342900" indent="-342900">
              <a:lnSpc>
                <a:spcPct val="100000"/>
              </a:lnSpc>
              <a:buFont typeface="Arial" pitchFamily="34" charset="0"/>
              <a:buChar char="•"/>
            </a:pPr>
            <a:endParaRPr lang="en-US"/>
          </a:p>
          <a:p>
            <a:pPr marL="342900" indent="-342900">
              <a:lnSpc>
                <a:spcPct val="100000"/>
              </a:lnSpc>
              <a:buFont typeface="Arial" pitchFamily="34" charset="0"/>
              <a:buChar char="•"/>
            </a:pPr>
            <a:r>
              <a:rPr lang="en-US"/>
              <a:t>Monitors your live application to help you detect and diagnose performance issues and exceptions</a:t>
            </a:r>
          </a:p>
          <a:p>
            <a:pPr marL="342900" indent="-342900">
              <a:lnSpc>
                <a:spcPct val="100000"/>
              </a:lnSpc>
              <a:buFont typeface="Arial" pitchFamily="34" charset="0"/>
              <a:buChar char="•"/>
            </a:pPr>
            <a:endParaRPr lang="en-US"/>
          </a:p>
          <a:p>
            <a:pPr marL="342900" indent="-342900">
              <a:lnSpc>
                <a:spcPct val="100000"/>
              </a:lnSpc>
              <a:buFont typeface="Arial" pitchFamily="34" charset="0"/>
              <a:buChar char="•"/>
            </a:pPr>
            <a:r>
              <a:rPr lang="en-US"/>
              <a:t>Helps you discover how your app is used</a:t>
            </a:r>
          </a:p>
        </p:txBody>
      </p:sp>
      <p:sp>
        <p:nvSpPr>
          <p:cNvPr id="4" name="Title 3"/>
          <p:cNvSpPr>
            <a:spLocks noGrp="1"/>
          </p:cNvSpPr>
          <p:nvPr>
            <p:ph type="title"/>
          </p:nvPr>
        </p:nvSpPr>
        <p:spPr/>
        <p:txBody>
          <a:bodyPr/>
          <a:lstStyle/>
          <a:p>
            <a:r>
              <a:rPr lang="en-US"/>
              <a:t>Azure Application Insights</a:t>
            </a:r>
            <a:br>
              <a:rPr lang="en-US"/>
            </a:br>
            <a:endParaRPr lang="en-US" sz="1800"/>
          </a:p>
        </p:txBody>
      </p:sp>
      <p:pic>
        <p:nvPicPr>
          <p:cNvPr id="70" name="Picture 8" descr="https://docs.microsoft.com/en-us/azure/application-insights/media/app-insights-metrics-explorer/01-overview.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873379" y="1541937"/>
            <a:ext cx="3359416" cy="2457404"/>
          </a:xfrm>
          <a:prstGeom prst="rect">
            <a:avLst/>
          </a:prstGeom>
          <a:extLst>
            <a:ext uri="{909E8E84-426E-40DD-AFC4-6F175D3DCCD1}">
              <a14:hiddenFill xmlns:a14="http://schemas.microsoft.com/office/drawing/2010/main">
                <a:solidFill>
                  <a:srgbClr val="FFFFFF"/>
                </a:solidFill>
              </a14:hiddenFill>
            </a:ext>
          </a:extLst>
        </p:spPr>
      </p:pic>
      <p:pic>
        <p:nvPicPr>
          <p:cNvPr id="71" name="Picture 6" descr="Display of web tests that have run over the preceding period"/>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071749" y="2100694"/>
            <a:ext cx="3742172" cy="1749586"/>
          </a:xfrm>
          <a:prstGeom prst="rect">
            <a:avLst/>
          </a:prstGeom>
          <a:extLst>
            <a:ext uri="{909E8E84-426E-40DD-AFC4-6F175D3DCCD1}">
              <a14:hiddenFill xmlns:a14="http://schemas.microsoft.com/office/drawing/2010/main">
                <a:solidFill>
                  <a:srgbClr val="FFFFFF"/>
                </a:solidFill>
              </a14:hiddenFill>
            </a:ext>
          </a:extLst>
        </p:spPr>
      </p:pic>
      <p:pic>
        <p:nvPicPr>
          <p:cNvPr id="72" name="Picture 2" descr="Application Insights instrumentation in your app sends telemetry to your Application Insights resource."/>
          <p:cNvPicPr>
            <a:picLocks noChangeAspect="1" noChangeArrowheads="1"/>
          </p:cNvPicPr>
          <p:nvPr/>
        </p:nvPicPr>
        <p:blipFill>
          <a:blip r:embed="rId5">
            <a:extLst>
              <a:ext uri="{28A0092B-C50C-407E-A947-70E740481C1C}">
                <a14:useLocalDpi xmlns:a14="http://schemas.microsoft.com/office/drawing/2010/main" val="0"/>
              </a:ext>
            </a:extLst>
          </a:blip>
          <a:srcRect l="2321" t="3805" r="2699" b="4115"/>
          <a:stretch>
            <a:fillRect/>
          </a:stretch>
        </p:blipFill>
        <p:spPr bwMode="auto">
          <a:xfrm>
            <a:off x="6862340" y="3429000"/>
            <a:ext cx="4348587" cy="2457404"/>
          </a:xfrm>
          <a:prstGeom prst="rect">
            <a:avLst/>
          </a:prstGeom>
          <a:ln>
            <a:solidFill>
              <a:schemeClr val="tx1"/>
            </a:solidFill>
          </a:ln>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2C4210AF-4B8A-4C4E-A179-9306DF705796}"/>
              </a:ext>
            </a:extLst>
          </p:cNvPr>
          <p:cNvSpPr txBox="1"/>
          <p:nvPr/>
        </p:nvSpPr>
        <p:spPr>
          <a:xfrm>
            <a:off x="1031542" y="858000"/>
            <a:ext cx="1998111"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r>
              <a:rPr lang="en-US">
                <a:latin typeface="Segoe UI Light" panose="020B0502040204020203" pitchFamily="34" charset="0"/>
                <a:cs typeface="Segoe UI Light" panose="020B0502040204020203" pitchFamily="34" charset="0"/>
              </a:rPr>
              <a:t>Creating Telemetry</a:t>
            </a:r>
            <a:endParaRPr lang="en-GB">
              <a:latin typeface="Segoe UI Light" panose="020B0502040204020203" pitchFamily="34" charset="0"/>
              <a:cs typeface="Segoe UI Light" panose="020B0502040204020203" pitchFamily="34" charset="0"/>
            </a:endParaRPr>
          </a:p>
        </p:txBody>
      </p:sp>
      <p:pic>
        <p:nvPicPr>
          <p:cNvPr id="12" name="Picture 11">
            <a:extLst>
              <a:ext uri="{FF2B5EF4-FFF2-40B4-BE49-F238E27FC236}">
                <a16:creationId xmlns:a16="http://schemas.microsoft.com/office/drawing/2014/main" id="{48A17324-8B04-478F-A835-EBDBC0208E00}"/>
              </a:ext>
            </a:extLst>
          </p:cNvPr>
          <p:cNvPicPr>
            <a:picLocks noChangeAspect="1"/>
          </p:cNvPicPr>
          <p:nvPr/>
        </p:nvPicPr>
        <p:blipFill>
          <a:blip r:embed="rId6"/>
          <a:stretch>
            <a:fillRect/>
          </a:stretch>
        </p:blipFill>
        <p:spPr>
          <a:xfrm>
            <a:off x="11108546" y="46475"/>
            <a:ext cx="969348" cy="762066"/>
          </a:xfrm>
          <a:prstGeom prst="rect">
            <a:avLst/>
          </a:prstGeom>
        </p:spPr>
      </p:pic>
    </p:spTree>
    <p:extLst>
      <p:ext uri="{BB962C8B-B14F-4D97-AF65-F5344CB8AC3E}">
        <p14:creationId xmlns:p14="http://schemas.microsoft.com/office/powerpoint/2010/main" val="3842959901"/>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sosceles Triangle 1">
            <a:extLst>
              <a:ext uri="{FF2B5EF4-FFF2-40B4-BE49-F238E27FC236}">
                <a16:creationId xmlns:a16="http://schemas.microsoft.com/office/drawing/2014/main" id="{CD9D767E-EB6B-455B-9EAE-387689C75327}"/>
              </a:ext>
            </a:extLst>
          </p:cNvPr>
          <p:cNvSpPr/>
          <p:nvPr/>
        </p:nvSpPr>
        <p:spPr>
          <a:xfrm rot="16200000">
            <a:off x="6247295" y="3139107"/>
            <a:ext cx="2407300" cy="942166"/>
          </a:xfrm>
          <a:prstGeom prst="triangle">
            <a:avLst>
              <a:gd name="adj" fmla="val 48913"/>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8" name="Table 8">
            <a:extLst>
              <a:ext uri="{FF2B5EF4-FFF2-40B4-BE49-F238E27FC236}">
                <a16:creationId xmlns:a16="http://schemas.microsoft.com/office/drawing/2014/main" id="{C6E1E735-35EA-4B6D-8A3C-CC4947788F5D}"/>
              </a:ext>
            </a:extLst>
          </p:cNvPr>
          <p:cNvGraphicFramePr>
            <a:graphicFrameLocks noGrp="1"/>
          </p:cNvGraphicFramePr>
          <p:nvPr>
            <p:ph idx="1"/>
            <p:extLst>
              <p:ext uri="{D42A27DB-BD31-4B8C-83A1-F6EECF244321}">
                <p14:modId xmlns:p14="http://schemas.microsoft.com/office/powerpoint/2010/main" val="3915225085"/>
              </p:ext>
            </p:extLst>
          </p:nvPr>
        </p:nvGraphicFramePr>
        <p:xfrm>
          <a:off x="692150" y="1524000"/>
          <a:ext cx="6681239" cy="2595880"/>
        </p:xfrm>
        <a:graphic>
          <a:graphicData uri="http://schemas.openxmlformats.org/drawingml/2006/table">
            <a:tbl>
              <a:tblPr firstRow="1" bandRow="1">
                <a:tableStyleId>{2D5ABB26-0587-4C30-8999-92F81FD0307C}</a:tableStyleId>
              </a:tblPr>
              <a:tblGrid>
                <a:gridCol w="420184">
                  <a:extLst>
                    <a:ext uri="{9D8B030D-6E8A-4147-A177-3AD203B41FA5}">
                      <a16:colId xmlns:a16="http://schemas.microsoft.com/office/drawing/2014/main" val="3124726819"/>
                    </a:ext>
                  </a:extLst>
                </a:gridCol>
                <a:gridCol w="6261055">
                  <a:extLst>
                    <a:ext uri="{9D8B030D-6E8A-4147-A177-3AD203B41FA5}">
                      <a16:colId xmlns:a16="http://schemas.microsoft.com/office/drawing/2014/main" val="2620207926"/>
                    </a:ext>
                  </a:extLst>
                </a:gridCol>
              </a:tblGrid>
              <a:tr h="370840">
                <a:tc gridSpan="2">
                  <a:txBody>
                    <a:bodyPr/>
                    <a:lstStyle/>
                    <a:p>
                      <a:r>
                        <a:rPr lang="en-US" b="1"/>
                        <a:t>Sessions</a:t>
                      </a:r>
                    </a:p>
                  </a:txBody>
                  <a:tcPr marL="167900" marR="167900">
                    <a:solidFill>
                      <a:schemeClr val="bg1"/>
                    </a:solidFill>
                  </a:tcPr>
                </a:tc>
                <a:tc hMerge="1">
                  <a:txBody>
                    <a:bodyPr/>
                    <a:lstStyle/>
                    <a:p>
                      <a:endParaRPr lang="en-US"/>
                    </a:p>
                  </a:txBody>
                  <a:tcPr/>
                </a:tc>
                <a:extLst>
                  <a:ext uri="{0D108BD9-81ED-4DB2-BD59-A6C34878D82A}">
                    <a16:rowId xmlns:a16="http://schemas.microsoft.com/office/drawing/2014/main" val="2684027263"/>
                  </a:ext>
                </a:extLst>
              </a:tr>
              <a:tr h="370840">
                <a:tc>
                  <a:txBody>
                    <a:bodyPr/>
                    <a:lstStyle/>
                    <a:p>
                      <a:r>
                        <a:rPr lang="en-US">
                          <a:solidFill>
                            <a:schemeClr val="tx2"/>
                          </a:solidFill>
                        </a:rPr>
                        <a:t>1</a:t>
                      </a:r>
                    </a:p>
                  </a:txBody>
                  <a:tcPr marL="167900" marR="167900">
                    <a:noFill/>
                  </a:tcPr>
                </a:tc>
                <a:tc>
                  <a:txBody>
                    <a:bodyPr/>
                    <a:lstStyle/>
                    <a:p>
                      <a:r>
                        <a:rPr lang="en-US">
                          <a:latin typeface="Segoe UI Light" panose="020B0502040204020203" pitchFamily="34" charset="0"/>
                          <a:cs typeface="Segoe UI Light" panose="020B0502040204020203" pitchFamily="34" charset="0"/>
                        </a:rPr>
                        <a:t>Pre-work overview </a:t>
                      </a:r>
                    </a:p>
                  </a:txBody>
                  <a:tcPr marL="167900" marR="167900">
                    <a:solidFill>
                      <a:schemeClr val="bg1">
                        <a:lumMod val="95000"/>
                      </a:schemeClr>
                    </a:solidFill>
                  </a:tcPr>
                </a:tc>
                <a:extLst>
                  <a:ext uri="{0D108BD9-81ED-4DB2-BD59-A6C34878D82A}">
                    <a16:rowId xmlns:a16="http://schemas.microsoft.com/office/drawing/2014/main" val="3030370429"/>
                  </a:ext>
                </a:extLst>
              </a:tr>
              <a:tr h="370840">
                <a:tc>
                  <a:txBody>
                    <a:bodyPr/>
                    <a:lstStyle/>
                    <a:p>
                      <a:r>
                        <a:rPr lang="en-US">
                          <a:solidFill>
                            <a:schemeClr val="tx2"/>
                          </a:solidFill>
                        </a:rPr>
                        <a:t>2</a:t>
                      </a:r>
                    </a:p>
                  </a:txBody>
                  <a:tcPr marL="167900" marR="167900">
                    <a:noFill/>
                  </a:tcPr>
                </a:tc>
                <a:tc>
                  <a:txBody>
                    <a:bodyPr/>
                    <a:lstStyle/>
                    <a:p>
                      <a:r>
                        <a:rPr lang="en-CA" sz="1800" b="0">
                          <a:latin typeface="Segoe UI Light" panose="020B0502040204020203" pitchFamily="34" charset="0"/>
                          <a:cs typeface="Segoe UI Light" panose="020B0502040204020203" pitchFamily="34" charset="0"/>
                        </a:rPr>
                        <a:t>Using Azure DevOps Services, Security in DevOps </a:t>
                      </a:r>
                    </a:p>
                  </a:txBody>
                  <a:tcPr marL="167900" marR="167900">
                    <a:solidFill>
                      <a:schemeClr val="bg1">
                        <a:lumMod val="95000"/>
                      </a:schemeClr>
                    </a:solidFill>
                  </a:tcPr>
                </a:tc>
                <a:extLst>
                  <a:ext uri="{0D108BD9-81ED-4DB2-BD59-A6C34878D82A}">
                    <a16:rowId xmlns:a16="http://schemas.microsoft.com/office/drawing/2014/main" val="1207771905"/>
                  </a:ext>
                </a:extLst>
              </a:tr>
              <a:tr h="370840">
                <a:tc>
                  <a:txBody>
                    <a:bodyPr/>
                    <a:lstStyle/>
                    <a:p>
                      <a:r>
                        <a:rPr lang="en-US">
                          <a:solidFill>
                            <a:schemeClr val="tx2"/>
                          </a:solidFill>
                        </a:rPr>
                        <a:t>3</a:t>
                      </a:r>
                    </a:p>
                  </a:txBody>
                  <a:tcPr marL="167900" marR="167900">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dirty="0">
                          <a:latin typeface="Segoe UI Light"/>
                          <a:cs typeface="Segoe UI Light"/>
                        </a:rPr>
                        <a:t>Practice to create </a:t>
                      </a:r>
                      <a:r>
                        <a:rPr lang="en-US" sz="1800" b="1" dirty="0">
                          <a:latin typeface="Segoe UI Light"/>
                          <a:cs typeface="Segoe UI Light"/>
                        </a:rPr>
                        <a:t>fast flow</a:t>
                      </a:r>
                      <a:endParaRPr lang="en-US" sz="1800" b="0" dirty="0">
                        <a:latin typeface="Segoe UI Light"/>
                        <a:cs typeface="Segoe UI Light"/>
                      </a:endParaRPr>
                    </a:p>
                  </a:txBody>
                  <a:tcPr marL="167900" marR="167900">
                    <a:solidFill>
                      <a:schemeClr val="bg1">
                        <a:lumMod val="95000"/>
                      </a:schemeClr>
                    </a:solidFill>
                  </a:tcPr>
                </a:tc>
                <a:extLst>
                  <a:ext uri="{0D108BD9-81ED-4DB2-BD59-A6C34878D82A}">
                    <a16:rowId xmlns:a16="http://schemas.microsoft.com/office/drawing/2014/main" val="687735590"/>
                  </a:ext>
                </a:extLst>
              </a:tr>
              <a:tr h="370840">
                <a:tc>
                  <a:txBody>
                    <a:bodyPr/>
                    <a:lstStyle/>
                    <a:p>
                      <a:r>
                        <a:rPr lang="en-US">
                          <a:solidFill>
                            <a:schemeClr val="tx2"/>
                          </a:solidFill>
                        </a:rPr>
                        <a:t>4</a:t>
                      </a:r>
                    </a:p>
                  </a:txBody>
                  <a:tcPr marL="167900" marR="167900">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dirty="0">
                          <a:latin typeface="Segoe UI Light" panose="020B0502040204020203" pitchFamily="34" charset="0"/>
                          <a:cs typeface="Segoe UI Light" panose="020B0502040204020203" pitchFamily="34" charset="0"/>
                        </a:rPr>
                        <a:t>Practices to create </a:t>
                      </a:r>
                      <a:r>
                        <a:rPr lang="en-US" sz="1800" b="1" dirty="0">
                          <a:latin typeface="Segoe UI Light" panose="020B0502040204020203" pitchFamily="34" charset="0"/>
                          <a:cs typeface="Segoe UI Light" panose="020B0502040204020203" pitchFamily="34" charset="0"/>
                        </a:rPr>
                        <a:t>fast and continuous feedback</a:t>
                      </a:r>
                      <a:endParaRPr lang="en-US" sz="1800" b="0" dirty="0">
                        <a:latin typeface="Segoe UI Light" panose="020B0502040204020203" pitchFamily="34" charset="0"/>
                        <a:cs typeface="Segoe UI Light" panose="020B0502040204020203" pitchFamily="34" charset="0"/>
                      </a:endParaRPr>
                    </a:p>
                  </a:txBody>
                  <a:tcPr marL="167900" marR="167900">
                    <a:solidFill>
                      <a:schemeClr val="bg1"/>
                    </a:solidFill>
                  </a:tcPr>
                </a:tc>
                <a:extLst>
                  <a:ext uri="{0D108BD9-81ED-4DB2-BD59-A6C34878D82A}">
                    <a16:rowId xmlns:a16="http://schemas.microsoft.com/office/drawing/2014/main" val="1109460575"/>
                  </a:ext>
                </a:extLst>
              </a:tr>
              <a:tr h="370840">
                <a:tc>
                  <a:txBody>
                    <a:bodyPr/>
                    <a:lstStyle/>
                    <a:p>
                      <a:r>
                        <a:rPr lang="en-US">
                          <a:solidFill>
                            <a:schemeClr val="tx2"/>
                          </a:solidFill>
                        </a:rPr>
                        <a:t>5</a:t>
                      </a:r>
                    </a:p>
                  </a:txBody>
                  <a:tcPr marL="167900" marR="167900">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dirty="0">
                          <a:latin typeface="Segoe UI Light" panose="020B0502040204020203" pitchFamily="34" charset="0"/>
                          <a:cs typeface="Segoe UI Light" panose="020B0502040204020203" pitchFamily="34" charset="0"/>
                        </a:rPr>
                        <a:t>Practices of </a:t>
                      </a:r>
                      <a:r>
                        <a:rPr lang="en-US" sz="1800" b="1" dirty="0">
                          <a:latin typeface="Segoe UI Light" panose="020B0502040204020203" pitchFamily="34" charset="0"/>
                          <a:cs typeface="Segoe UI Light" panose="020B0502040204020203" pitchFamily="34" charset="0"/>
                        </a:rPr>
                        <a:t>experimentation and continuous learning</a:t>
                      </a:r>
                    </a:p>
                  </a:txBody>
                  <a:tcPr marL="167900" marR="167900">
                    <a:solidFill>
                      <a:schemeClr val="bg1">
                        <a:lumMod val="95000"/>
                      </a:schemeClr>
                    </a:solidFill>
                  </a:tcPr>
                </a:tc>
                <a:extLst>
                  <a:ext uri="{0D108BD9-81ED-4DB2-BD59-A6C34878D82A}">
                    <a16:rowId xmlns:a16="http://schemas.microsoft.com/office/drawing/2014/main" val="4171151319"/>
                  </a:ext>
                </a:extLst>
              </a:tr>
              <a:tr h="370840">
                <a:tc>
                  <a:txBody>
                    <a:bodyPr/>
                    <a:lstStyle/>
                    <a:p>
                      <a:r>
                        <a:rPr lang="en-US">
                          <a:solidFill>
                            <a:schemeClr val="tx2"/>
                          </a:solidFill>
                        </a:rPr>
                        <a:t>6</a:t>
                      </a:r>
                    </a:p>
                  </a:txBody>
                  <a:tcPr marL="167900" marR="167900">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dirty="0">
                          <a:latin typeface="Segoe UI Light" panose="020B0502040204020203" pitchFamily="34" charset="0"/>
                          <a:cs typeface="Segoe UI Light" panose="020B0502040204020203" pitchFamily="34" charset="0"/>
                        </a:rPr>
                        <a:t>Azure security and compliance </a:t>
                      </a:r>
                    </a:p>
                  </a:txBody>
                  <a:tcPr marL="167900" marR="167900">
                    <a:solidFill>
                      <a:schemeClr val="bg1">
                        <a:lumMod val="95000"/>
                      </a:schemeClr>
                    </a:solidFill>
                  </a:tcPr>
                </a:tc>
                <a:extLst>
                  <a:ext uri="{0D108BD9-81ED-4DB2-BD59-A6C34878D82A}">
                    <a16:rowId xmlns:a16="http://schemas.microsoft.com/office/drawing/2014/main" val="126829211"/>
                  </a:ext>
                </a:extLst>
              </a:tr>
            </a:tbl>
          </a:graphicData>
        </a:graphic>
      </p:graphicFrame>
      <p:sp>
        <p:nvSpPr>
          <p:cNvPr id="3" name="Title 2">
            <a:extLst>
              <a:ext uri="{FF2B5EF4-FFF2-40B4-BE49-F238E27FC236}">
                <a16:creationId xmlns:a16="http://schemas.microsoft.com/office/drawing/2014/main" id="{CA4D97AA-5121-4320-A9F7-B94D89F4F5A2}"/>
              </a:ext>
            </a:extLst>
          </p:cNvPr>
          <p:cNvSpPr>
            <a:spLocks noGrp="1"/>
          </p:cNvSpPr>
          <p:nvPr>
            <p:ph type="title"/>
          </p:nvPr>
        </p:nvSpPr>
        <p:spPr/>
        <p:txBody>
          <a:bodyPr/>
          <a:lstStyle/>
          <a:p>
            <a:r>
              <a:rPr lang="en-US"/>
              <a:t>Avanade DevOps Practitioner Sessions</a:t>
            </a:r>
          </a:p>
        </p:txBody>
      </p:sp>
      <p:sp>
        <p:nvSpPr>
          <p:cNvPr id="4" name="Slide Number Placeholder 3">
            <a:extLst>
              <a:ext uri="{FF2B5EF4-FFF2-40B4-BE49-F238E27FC236}">
                <a16:creationId xmlns:a16="http://schemas.microsoft.com/office/drawing/2014/main" id="{6F80EB15-3266-440F-8EC1-94C107CDF93D}"/>
              </a:ext>
            </a:extLst>
          </p:cNvPr>
          <p:cNvSpPr>
            <a:spLocks noGrp="1"/>
          </p:cNvSpPr>
          <p:nvPr>
            <p:ph type="sldNum" sz="quarter" idx="10"/>
          </p:nvPr>
        </p:nvSpPr>
        <p:spPr>
          <a:xfrm>
            <a:off x="11153102" y="6217537"/>
            <a:ext cx="438831" cy="365125"/>
          </a:xfrm>
          <a:prstGeom prst="rect">
            <a:avLst/>
          </a:prstGeom>
        </p:spPr>
        <p:txBody>
          <a:bodyPr vert="horz" lIns="91440" tIns="45720" rIns="91440" bIns="45720" rtlCol="0" anchor="ctr"/>
          <a:lstStyle>
            <a:defPPr>
              <a:defRPr lang="en-US"/>
            </a:defPPr>
            <a:lvl1pPr marL="0" algn="r" defTabSz="914400" rtl="0" eaLnBrk="1" latinLnBrk="0" hangingPunct="1">
              <a:defRPr sz="700" kern="1200">
                <a:solidFill>
                  <a:schemeClr val="bg1"/>
                </a:solidFill>
                <a:latin typeface="Segoe UI Semibold" panose="020B0702040204020203" pitchFamily="34" charset="0"/>
                <a:ea typeface="+mn-ea"/>
                <a:cs typeface="Segoe UI Semibold" panose="020B07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EE23A24-5E29-4F5A-B780-9568AE9A51DD}" type="slidenum">
              <a:rPr lang="en-US" smtClean="0"/>
              <a:pPr/>
              <a:t>4</a:t>
            </a:fld>
            <a:endParaRPr lang="en-US"/>
          </a:p>
        </p:txBody>
      </p:sp>
      <p:sp>
        <p:nvSpPr>
          <p:cNvPr id="5" name="Content Placeholder 4">
            <a:extLst>
              <a:ext uri="{FF2B5EF4-FFF2-40B4-BE49-F238E27FC236}">
                <a16:creationId xmlns:a16="http://schemas.microsoft.com/office/drawing/2014/main" id="{009CDD97-A1D5-44D0-99F3-E5F8557B8C87}"/>
              </a:ext>
            </a:extLst>
          </p:cNvPr>
          <p:cNvSpPr>
            <a:spLocks noGrp="1"/>
          </p:cNvSpPr>
          <p:nvPr>
            <p:ph sz="half" idx="4294967295"/>
          </p:nvPr>
        </p:nvSpPr>
        <p:spPr>
          <a:xfrm>
            <a:off x="7922028" y="2406540"/>
            <a:ext cx="4269971" cy="2407300"/>
          </a:xfrm>
          <a:solidFill>
            <a:schemeClr val="bg1">
              <a:lumMod val="95000"/>
            </a:schemeClr>
          </a:solidFill>
        </p:spPr>
        <p:txBody>
          <a:bodyPr anchor="ctr"/>
          <a:lstStyle/>
          <a:p>
            <a:r>
              <a:rPr lang="en-US" sz="1800" b="1" dirty="0">
                <a:latin typeface="+mn-lt"/>
                <a:ea typeface="+mn-ea"/>
                <a:cs typeface="+mn-cs"/>
              </a:rPr>
              <a:t>Session Agenda</a:t>
            </a:r>
          </a:p>
          <a:p>
            <a:pPr lvl="0"/>
            <a:r>
              <a:rPr lang="en-US" dirty="0"/>
              <a:t>Engineering Feedback, Application Logs, Application Insights, Performance efficiency, Performance excellence, Monitor logs</a:t>
            </a:r>
          </a:p>
        </p:txBody>
      </p:sp>
    </p:spTree>
    <p:extLst>
      <p:ext uri="{BB962C8B-B14F-4D97-AF65-F5344CB8AC3E}">
        <p14:creationId xmlns:p14="http://schemas.microsoft.com/office/powerpoint/2010/main" val="883343273"/>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3847DB54-D037-B84F-B6F1-2E8DA40D09AD}" type="slidenum">
              <a:rPr lang="en-US" smtClean="0"/>
              <a:t>40</a:t>
            </a:fld>
            <a:endParaRPr lang="en-US"/>
          </a:p>
        </p:txBody>
      </p:sp>
      <p:sp>
        <p:nvSpPr>
          <p:cNvPr id="37" name="Content Placeholder 2"/>
          <p:cNvSpPr>
            <a:spLocks noGrp="1"/>
          </p:cNvSpPr>
          <p:nvPr>
            <p:ph idx="1"/>
          </p:nvPr>
        </p:nvSpPr>
        <p:spPr>
          <a:xfrm>
            <a:off x="962382" y="1524000"/>
            <a:ext cx="4970775" cy="3724096"/>
          </a:xfrm>
        </p:spPr>
        <p:txBody>
          <a:bodyPr vert="horz" wrap="square" lIns="0" tIns="0" rIns="0" bIns="0" rtlCol="0">
            <a:spAutoFit/>
          </a:bodyPr>
          <a:lstStyle/>
          <a:p>
            <a:pPr marL="342900" indent="-342900">
              <a:lnSpc>
                <a:spcPct val="100000"/>
              </a:lnSpc>
              <a:buFont typeface="Arial" pitchFamily="34" charset="0"/>
              <a:buChar char="•"/>
            </a:pPr>
            <a:r>
              <a:rPr lang="en-US" sz="2400"/>
              <a:t>Request rates, response times, and failure rates </a:t>
            </a:r>
          </a:p>
          <a:p>
            <a:pPr marL="342900" indent="-342900">
              <a:lnSpc>
                <a:spcPct val="100000"/>
              </a:lnSpc>
              <a:buFont typeface="Arial" pitchFamily="34" charset="0"/>
              <a:buChar char="•"/>
            </a:pPr>
            <a:r>
              <a:rPr lang="en-US" sz="2400"/>
              <a:t>Exceptions</a:t>
            </a:r>
          </a:p>
          <a:p>
            <a:pPr marL="342900" indent="-342900">
              <a:lnSpc>
                <a:spcPct val="100000"/>
              </a:lnSpc>
              <a:buFont typeface="Arial" pitchFamily="34" charset="0"/>
              <a:buChar char="•"/>
            </a:pPr>
            <a:r>
              <a:rPr lang="en-US" sz="2400"/>
              <a:t>Page Views and Load Performance</a:t>
            </a:r>
          </a:p>
          <a:p>
            <a:pPr marL="342900" indent="-342900">
              <a:lnSpc>
                <a:spcPct val="100000"/>
              </a:lnSpc>
              <a:buFont typeface="Arial" pitchFamily="34" charset="0"/>
              <a:buChar char="•"/>
            </a:pPr>
            <a:r>
              <a:rPr lang="en-US" sz="2400"/>
              <a:t>AJAX calls</a:t>
            </a:r>
          </a:p>
          <a:p>
            <a:pPr marL="342900" indent="-342900">
              <a:lnSpc>
                <a:spcPct val="100000"/>
              </a:lnSpc>
              <a:buFont typeface="Arial" pitchFamily="34" charset="0"/>
              <a:buChar char="•"/>
            </a:pPr>
            <a:r>
              <a:rPr lang="en-US" sz="2400"/>
              <a:t>Performance Counters</a:t>
            </a:r>
          </a:p>
          <a:p>
            <a:pPr marL="342900" indent="-342900">
              <a:lnSpc>
                <a:spcPct val="100000"/>
              </a:lnSpc>
              <a:buFont typeface="Arial" pitchFamily="34" charset="0"/>
              <a:buChar char="•"/>
            </a:pPr>
            <a:endParaRPr lang="en-US" sz="2400"/>
          </a:p>
          <a:p>
            <a:pPr marL="342900" indent="-342900">
              <a:lnSpc>
                <a:spcPct val="100000"/>
              </a:lnSpc>
              <a:buFont typeface="Arial" pitchFamily="34" charset="0"/>
              <a:buChar char="•"/>
            </a:pPr>
            <a:endParaRPr lang="en-US" sz="2400"/>
          </a:p>
        </p:txBody>
      </p:sp>
      <p:sp>
        <p:nvSpPr>
          <p:cNvPr id="4" name="Title 3"/>
          <p:cNvSpPr>
            <a:spLocks noGrp="1"/>
          </p:cNvSpPr>
          <p:nvPr>
            <p:ph type="title"/>
          </p:nvPr>
        </p:nvSpPr>
        <p:spPr/>
        <p:txBody>
          <a:bodyPr/>
          <a:lstStyle/>
          <a:p>
            <a:r>
              <a:rPr lang="en-US"/>
              <a:t>Application Insights – What does it monitor?</a:t>
            </a:r>
            <a:br>
              <a:rPr lang="en-US"/>
            </a:br>
            <a:endParaRPr lang="en-US" sz="1800"/>
          </a:p>
        </p:txBody>
      </p:sp>
      <p:pic>
        <p:nvPicPr>
          <p:cNvPr id="27" name="Picture 2" descr="Trends"/>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097588" y="1524001"/>
            <a:ext cx="5938086" cy="3878179"/>
          </a:xfrm>
          <a:prstGeom prst="rect">
            <a:avLst/>
          </a:prstGeom>
          <a:ln>
            <a:solidFill>
              <a:schemeClr val="tx1"/>
            </a:solidFill>
          </a:ln>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6F505396-1B13-43B8-98CB-473EBF285633}"/>
              </a:ext>
            </a:extLst>
          </p:cNvPr>
          <p:cNvSpPr txBox="1"/>
          <p:nvPr/>
        </p:nvSpPr>
        <p:spPr>
          <a:xfrm>
            <a:off x="1031542" y="858000"/>
            <a:ext cx="1998111"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r>
              <a:rPr lang="en-US">
                <a:latin typeface="Segoe UI Light" panose="020B0502040204020203" pitchFamily="34" charset="0"/>
                <a:cs typeface="Segoe UI Light" panose="020B0502040204020203" pitchFamily="34" charset="0"/>
              </a:rPr>
              <a:t>Creating Telemetry</a:t>
            </a:r>
            <a:endParaRPr lang="en-GB">
              <a:latin typeface="Segoe UI Light" panose="020B0502040204020203" pitchFamily="34" charset="0"/>
              <a:cs typeface="Segoe UI Light" panose="020B0502040204020203" pitchFamily="34" charset="0"/>
            </a:endParaRPr>
          </a:p>
        </p:txBody>
      </p:sp>
      <p:pic>
        <p:nvPicPr>
          <p:cNvPr id="10" name="Picture 9">
            <a:extLst>
              <a:ext uri="{FF2B5EF4-FFF2-40B4-BE49-F238E27FC236}">
                <a16:creationId xmlns:a16="http://schemas.microsoft.com/office/drawing/2014/main" id="{0993EDCD-85C0-4C43-96C8-E980EF390D91}"/>
              </a:ext>
            </a:extLst>
          </p:cNvPr>
          <p:cNvPicPr>
            <a:picLocks noChangeAspect="1"/>
          </p:cNvPicPr>
          <p:nvPr/>
        </p:nvPicPr>
        <p:blipFill>
          <a:blip r:embed="rId4"/>
          <a:stretch>
            <a:fillRect/>
          </a:stretch>
        </p:blipFill>
        <p:spPr>
          <a:xfrm>
            <a:off x="11108546" y="46475"/>
            <a:ext cx="969348" cy="762066"/>
          </a:xfrm>
          <a:prstGeom prst="rect">
            <a:avLst/>
          </a:prstGeom>
        </p:spPr>
      </p:pic>
    </p:spTree>
    <p:extLst>
      <p:ext uri="{BB962C8B-B14F-4D97-AF65-F5344CB8AC3E}">
        <p14:creationId xmlns:p14="http://schemas.microsoft.com/office/powerpoint/2010/main" val="961009881"/>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3847DB54-D037-B84F-B6F1-2E8DA40D09AD}" type="slidenum">
              <a:rPr lang="en-US" smtClean="0"/>
              <a:t>41</a:t>
            </a:fld>
            <a:endParaRPr lang="en-US"/>
          </a:p>
        </p:txBody>
      </p:sp>
      <p:sp>
        <p:nvSpPr>
          <p:cNvPr id="24" name="Content Placeholder 2"/>
          <p:cNvSpPr>
            <a:spLocks noGrp="1"/>
          </p:cNvSpPr>
          <p:nvPr>
            <p:ph idx="1"/>
          </p:nvPr>
        </p:nvSpPr>
        <p:spPr>
          <a:xfrm>
            <a:off x="962382" y="1524000"/>
            <a:ext cx="4814365" cy="4351338"/>
          </a:xfrm>
        </p:spPr>
        <p:txBody>
          <a:bodyPr/>
          <a:lstStyle/>
          <a:p>
            <a:pPr marL="342900" indent="-342900">
              <a:buFont typeface="Arial" pitchFamily="34" charset="0"/>
              <a:buChar char="•"/>
            </a:pPr>
            <a:r>
              <a:rPr lang="en-US"/>
              <a:t>Telemetry should be highly visible</a:t>
            </a:r>
          </a:p>
          <a:p>
            <a:pPr marL="342900" indent="-342900">
              <a:buFont typeface="Arial" pitchFamily="34" charset="0"/>
              <a:buChar char="•"/>
            </a:pPr>
            <a:endParaRPr lang="en-US"/>
          </a:p>
          <a:p>
            <a:pPr marL="342900" indent="-342900">
              <a:buFont typeface="Arial" pitchFamily="34" charset="0"/>
              <a:buChar char="•"/>
            </a:pPr>
            <a:r>
              <a:rPr lang="en-US"/>
              <a:t>Allows absolute transparency to everyone</a:t>
            </a:r>
          </a:p>
          <a:p>
            <a:pPr marL="342900" indent="-342900">
              <a:buFont typeface="Arial" pitchFamily="34" charset="0"/>
              <a:buChar char="•"/>
            </a:pPr>
            <a:endParaRPr lang="en-US"/>
          </a:p>
          <a:p>
            <a:pPr marL="342900" indent="-342900">
              <a:buFont typeface="Arial" pitchFamily="34" charset="0"/>
              <a:buChar char="•"/>
            </a:pPr>
            <a:r>
              <a:rPr lang="en-US"/>
              <a:t>Promotes responsibility among team members</a:t>
            </a:r>
          </a:p>
          <a:p>
            <a:pPr marL="1028700" lvl="1" indent="-342900">
              <a:buFont typeface="Arial" pitchFamily="34" charset="0"/>
              <a:buChar char="•"/>
            </a:pPr>
            <a:r>
              <a:rPr lang="en-US"/>
              <a:t>Nothing to hide from customers &amp; stakeholders</a:t>
            </a:r>
          </a:p>
          <a:p>
            <a:pPr marL="1028700" lvl="1" indent="-342900">
              <a:buFont typeface="Arial" pitchFamily="34" charset="0"/>
              <a:buChar char="•"/>
            </a:pPr>
            <a:r>
              <a:rPr lang="en-US"/>
              <a:t>Nothing to hide from themselves</a:t>
            </a:r>
          </a:p>
        </p:txBody>
      </p:sp>
      <p:sp>
        <p:nvSpPr>
          <p:cNvPr id="4" name="Title 3"/>
          <p:cNvSpPr>
            <a:spLocks noGrp="1"/>
          </p:cNvSpPr>
          <p:nvPr>
            <p:ph type="title"/>
          </p:nvPr>
        </p:nvSpPr>
        <p:spPr/>
        <p:txBody>
          <a:bodyPr/>
          <a:lstStyle/>
          <a:p>
            <a:r>
              <a:rPr lang="en-US"/>
              <a:t>Information Radiators</a:t>
            </a:r>
            <a:br>
              <a:rPr lang="en-US"/>
            </a:br>
            <a:endParaRPr lang="en-US" sz="1800"/>
          </a:p>
        </p:txBody>
      </p:sp>
      <p:pic>
        <p:nvPicPr>
          <p:cNvPr id="74" name="Picture 2" descr="Image result"/>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1403279" y="45970"/>
            <a:ext cx="650344" cy="996696"/>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52" name="Picture 2" descr="Image result for example information radiators"/>
          <p:cNvPicPr>
            <a:picLocks noChangeAspect="1" noChangeArrowheads="1"/>
          </p:cNvPicPr>
          <p:nvPr/>
        </p:nvPicPr>
        <p:blipFill>
          <a:blip r:embed="rId4">
            <a:extLst>
              <a:ext uri="{28A0092B-C50C-407E-A947-70E740481C1C}">
                <a14:useLocalDpi xmlns:a14="http://schemas.microsoft.com/office/drawing/2010/main" val="0"/>
              </a:ext>
            </a:extLst>
          </a:blip>
          <a:srcRect r="10495"/>
          <a:stretch>
            <a:fillRect/>
          </a:stretch>
        </p:blipFill>
        <p:spPr bwMode="auto">
          <a:xfrm>
            <a:off x="6097587" y="1581021"/>
            <a:ext cx="5141914" cy="4308605"/>
          </a:xfrm>
          <a:prstGeom prst="rect">
            <a:avLst/>
          </a:prstGeom>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7739B8A-9196-4895-AEB3-ABAECB5C2D13}"/>
              </a:ext>
            </a:extLst>
          </p:cNvPr>
          <p:cNvSpPr txBox="1"/>
          <p:nvPr/>
        </p:nvSpPr>
        <p:spPr>
          <a:xfrm>
            <a:off x="1031541" y="858000"/>
            <a:ext cx="3936142"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r>
              <a:rPr lang="en-US">
                <a:latin typeface="Segoe UI Light" panose="020B0502040204020203" pitchFamily="34" charset="0"/>
                <a:cs typeface="Segoe UI Light" panose="020B0502040204020203" pitchFamily="34" charset="0"/>
              </a:rPr>
              <a:t>Analyze Telemetry &amp; Provide Feedback</a:t>
            </a:r>
            <a:endParaRPr lang="en-GB">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27063649"/>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lide Number Placeholder 1">
            <a:extLst>
              <a:ext uri="{FF2B5EF4-FFF2-40B4-BE49-F238E27FC236}">
                <a16:creationId xmlns:a16="http://schemas.microsoft.com/office/drawing/2014/main" id="{4DC1DA47-5D81-474F-B4E1-B5BF6B6493C1}"/>
              </a:ext>
            </a:extLst>
          </p:cNvPr>
          <p:cNvSpPr>
            <a:spLocks noGrp="1"/>
          </p:cNvSpPr>
          <p:nvPr>
            <p:ph type="sldNum" sz="quarter" idx="12"/>
          </p:nvPr>
        </p:nvSpPr>
        <p:spPr>
          <a:xfrm>
            <a:off x="11234133" y="6356353"/>
            <a:ext cx="495785" cy="365125"/>
          </a:xfrm>
        </p:spPr>
        <p:txBody>
          <a:bodyPr/>
          <a:lstStyle/>
          <a:p>
            <a:pPr>
              <a:spcAft>
                <a:spcPts val="600"/>
              </a:spcAft>
            </a:pPr>
            <a:fld id="{3847DB54-D037-B84F-B6F1-2E8DA40D09AD}" type="slidenum">
              <a:rPr lang="en-US" smtClean="0"/>
              <a:pPr>
                <a:spcAft>
                  <a:spcPts val="600"/>
                </a:spcAft>
              </a:pPr>
              <a:t>42</a:t>
            </a:fld>
            <a:endParaRPr lang="en-US"/>
          </a:p>
        </p:txBody>
      </p:sp>
      <p:sp>
        <p:nvSpPr>
          <p:cNvPr id="3" name="Title 2">
            <a:extLst>
              <a:ext uri="{FF2B5EF4-FFF2-40B4-BE49-F238E27FC236}">
                <a16:creationId xmlns:a16="http://schemas.microsoft.com/office/drawing/2014/main" id="{3BD02A9C-C6E1-4166-9C6E-E93055706673}"/>
              </a:ext>
            </a:extLst>
          </p:cNvPr>
          <p:cNvSpPr>
            <a:spLocks noGrp="1"/>
          </p:cNvSpPr>
          <p:nvPr>
            <p:ph type="title"/>
          </p:nvPr>
        </p:nvSpPr>
        <p:spPr>
          <a:xfrm>
            <a:off x="691200" y="390719"/>
            <a:ext cx="10782000" cy="998344"/>
          </a:xfrm>
        </p:spPr>
        <p:txBody>
          <a:bodyPr anchor="t">
            <a:normAutofit/>
          </a:bodyPr>
          <a:lstStyle/>
          <a:p>
            <a:r>
              <a:rPr lang="en-US" sz="3300"/>
              <a:t>Capture Web Application Logs with App Service Diagnostics Logging</a:t>
            </a:r>
            <a:endParaRPr lang="en-CA" sz="3300"/>
          </a:p>
        </p:txBody>
      </p:sp>
      <p:graphicFrame>
        <p:nvGraphicFramePr>
          <p:cNvPr id="15" name="Content Placeholder 1">
            <a:extLst>
              <a:ext uri="{FF2B5EF4-FFF2-40B4-BE49-F238E27FC236}">
                <a16:creationId xmlns:a16="http://schemas.microsoft.com/office/drawing/2014/main" id="{E22BD8BF-65BD-43B8-A52B-26905043842F}"/>
              </a:ext>
            </a:extLst>
          </p:cNvPr>
          <p:cNvGraphicFramePr>
            <a:graphicFrameLocks noGrp="1"/>
          </p:cNvGraphicFramePr>
          <p:nvPr>
            <p:ph idx="1"/>
            <p:extLst>
              <p:ext uri="{D42A27DB-BD31-4B8C-83A1-F6EECF244321}">
                <p14:modId xmlns:p14="http://schemas.microsoft.com/office/powerpoint/2010/main" val="694414293"/>
              </p:ext>
            </p:extLst>
          </p:nvPr>
        </p:nvGraphicFramePr>
        <p:xfrm>
          <a:off x="961044" y="1524000"/>
          <a:ext cx="1027309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638634816"/>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721D3F5-09C2-4DC6-9AF7-043691625501}"/>
              </a:ext>
            </a:extLst>
          </p:cNvPr>
          <p:cNvSpPr>
            <a:spLocks noGrp="1"/>
          </p:cNvSpPr>
          <p:nvPr>
            <p:ph idx="1"/>
          </p:nvPr>
        </p:nvSpPr>
        <p:spPr/>
        <p:txBody>
          <a:bodyPr/>
          <a:lstStyle/>
          <a:p>
            <a:r>
              <a:rPr lang="en-US" dirty="0"/>
              <a:t>Exercise - Enable and configure App Service application logging using the Azure portal - Learn | Microsoft Docs</a:t>
            </a:r>
          </a:p>
          <a:p>
            <a:endParaRPr lang="en-CA" dirty="0">
              <a:hlinkClick r:id="rId2"/>
            </a:endParaRPr>
          </a:p>
          <a:p>
            <a:r>
              <a:rPr lang="en-CA" dirty="0">
                <a:hlinkClick r:id="rId2"/>
              </a:rPr>
              <a:t>https://docs.microsoft.com/en-us/learn/modules/capture-application-logs-app-service/3-enable-and-configure-app-service-application-logging-using-the-azure-portal</a:t>
            </a:r>
            <a:r>
              <a:rPr lang="en-CA" dirty="0"/>
              <a:t> </a:t>
            </a:r>
          </a:p>
        </p:txBody>
      </p:sp>
      <p:sp>
        <p:nvSpPr>
          <p:cNvPr id="3" name="Title 2">
            <a:extLst>
              <a:ext uri="{FF2B5EF4-FFF2-40B4-BE49-F238E27FC236}">
                <a16:creationId xmlns:a16="http://schemas.microsoft.com/office/drawing/2014/main" id="{BAFB163D-7EA8-42CF-9842-0D1E2A38BF02}"/>
              </a:ext>
            </a:extLst>
          </p:cNvPr>
          <p:cNvSpPr>
            <a:spLocks noGrp="1"/>
          </p:cNvSpPr>
          <p:nvPr>
            <p:ph type="title"/>
          </p:nvPr>
        </p:nvSpPr>
        <p:spPr/>
        <p:txBody>
          <a:bodyPr/>
          <a:lstStyle/>
          <a:p>
            <a:endParaRPr lang="en-CA"/>
          </a:p>
        </p:txBody>
      </p:sp>
    </p:spTree>
    <p:extLst>
      <p:ext uri="{BB962C8B-B14F-4D97-AF65-F5344CB8AC3E}">
        <p14:creationId xmlns:p14="http://schemas.microsoft.com/office/powerpoint/2010/main" val="4152245403"/>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DA70FFC-C8AE-4948-9523-F7E0BD16975C}"/>
              </a:ext>
            </a:extLst>
          </p:cNvPr>
          <p:cNvPicPr>
            <a:picLocks noChangeAspect="1"/>
          </p:cNvPicPr>
          <p:nvPr/>
        </p:nvPicPr>
        <p:blipFill>
          <a:blip r:embed="rId2"/>
          <a:stretch>
            <a:fillRect/>
          </a:stretch>
        </p:blipFill>
        <p:spPr>
          <a:xfrm>
            <a:off x="1632030" y="470476"/>
            <a:ext cx="7645126" cy="4643834"/>
          </a:xfrm>
          <a:prstGeom prst="rect">
            <a:avLst/>
          </a:prstGeom>
        </p:spPr>
      </p:pic>
    </p:spTree>
    <p:extLst>
      <p:ext uri="{BB962C8B-B14F-4D97-AF65-F5344CB8AC3E}">
        <p14:creationId xmlns:p14="http://schemas.microsoft.com/office/powerpoint/2010/main" val="2477622372"/>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58B8573-E2EE-4F1B-BE41-19D5D9D32BC4}"/>
              </a:ext>
            </a:extLst>
          </p:cNvPr>
          <p:cNvPicPr>
            <a:picLocks noChangeAspect="1"/>
          </p:cNvPicPr>
          <p:nvPr/>
        </p:nvPicPr>
        <p:blipFill>
          <a:blip r:embed="rId2"/>
          <a:stretch>
            <a:fillRect/>
          </a:stretch>
        </p:blipFill>
        <p:spPr>
          <a:xfrm>
            <a:off x="0" y="1441526"/>
            <a:ext cx="12192000" cy="3974948"/>
          </a:xfrm>
          <a:prstGeom prst="rect">
            <a:avLst/>
          </a:prstGeom>
        </p:spPr>
      </p:pic>
    </p:spTree>
    <p:extLst>
      <p:ext uri="{BB962C8B-B14F-4D97-AF65-F5344CB8AC3E}">
        <p14:creationId xmlns:p14="http://schemas.microsoft.com/office/powerpoint/2010/main" val="2219583656"/>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700BCC0-8ACB-4DD9-99B8-6E61EB31D197}"/>
              </a:ext>
            </a:extLst>
          </p:cNvPr>
          <p:cNvPicPr>
            <a:picLocks noChangeAspect="1"/>
          </p:cNvPicPr>
          <p:nvPr/>
        </p:nvPicPr>
        <p:blipFill>
          <a:blip r:embed="rId2"/>
          <a:stretch>
            <a:fillRect/>
          </a:stretch>
        </p:blipFill>
        <p:spPr>
          <a:xfrm>
            <a:off x="1773418" y="2112073"/>
            <a:ext cx="7487695" cy="1800476"/>
          </a:xfrm>
          <a:prstGeom prst="rect">
            <a:avLst/>
          </a:prstGeom>
        </p:spPr>
      </p:pic>
    </p:spTree>
    <p:extLst>
      <p:ext uri="{BB962C8B-B14F-4D97-AF65-F5344CB8AC3E}">
        <p14:creationId xmlns:p14="http://schemas.microsoft.com/office/powerpoint/2010/main" val="985995096"/>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43C3959-3330-4E29-8A68-37B64EA7341A}"/>
              </a:ext>
            </a:extLst>
          </p:cNvPr>
          <p:cNvPicPr>
            <a:picLocks noChangeAspect="1"/>
          </p:cNvPicPr>
          <p:nvPr/>
        </p:nvPicPr>
        <p:blipFill>
          <a:blip r:embed="rId2"/>
          <a:stretch>
            <a:fillRect/>
          </a:stretch>
        </p:blipFill>
        <p:spPr>
          <a:xfrm>
            <a:off x="92597" y="2830490"/>
            <a:ext cx="12192000" cy="3118416"/>
          </a:xfrm>
          <a:prstGeom prst="rect">
            <a:avLst/>
          </a:prstGeom>
        </p:spPr>
      </p:pic>
    </p:spTree>
    <p:extLst>
      <p:ext uri="{BB962C8B-B14F-4D97-AF65-F5344CB8AC3E}">
        <p14:creationId xmlns:p14="http://schemas.microsoft.com/office/powerpoint/2010/main" val="2310049515"/>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632E234-1E0B-4B31-88F9-7FCCF31B11E5}"/>
              </a:ext>
            </a:extLst>
          </p:cNvPr>
          <p:cNvPicPr>
            <a:picLocks noChangeAspect="1"/>
          </p:cNvPicPr>
          <p:nvPr/>
        </p:nvPicPr>
        <p:blipFill>
          <a:blip r:embed="rId2"/>
          <a:stretch>
            <a:fillRect/>
          </a:stretch>
        </p:blipFill>
        <p:spPr>
          <a:xfrm>
            <a:off x="1203766" y="1273680"/>
            <a:ext cx="10988233" cy="4840970"/>
          </a:xfrm>
          <a:prstGeom prst="rect">
            <a:avLst/>
          </a:prstGeom>
        </p:spPr>
      </p:pic>
      <p:sp>
        <p:nvSpPr>
          <p:cNvPr id="5" name="TextBox 4">
            <a:extLst>
              <a:ext uri="{FF2B5EF4-FFF2-40B4-BE49-F238E27FC236}">
                <a16:creationId xmlns:a16="http://schemas.microsoft.com/office/drawing/2014/main" id="{6389D4FB-FF9F-4C90-BAFF-486AC0420D51}"/>
              </a:ext>
            </a:extLst>
          </p:cNvPr>
          <p:cNvSpPr txBox="1"/>
          <p:nvPr/>
        </p:nvSpPr>
        <p:spPr>
          <a:xfrm>
            <a:off x="659757" y="558684"/>
            <a:ext cx="2337499" cy="369332"/>
          </a:xfrm>
          <a:prstGeom prst="rect">
            <a:avLst/>
          </a:prstGeom>
          <a:noFill/>
        </p:spPr>
        <p:txBody>
          <a:bodyPr wrap="none" rtlCol="0">
            <a:spAutoFit/>
          </a:bodyPr>
          <a:lstStyle/>
          <a:p>
            <a:r>
              <a:rPr lang="en-US" dirty="0"/>
              <a:t>Copy URL in notepad</a:t>
            </a:r>
            <a:endParaRPr lang="en-CA" dirty="0"/>
          </a:p>
        </p:txBody>
      </p:sp>
    </p:spTree>
    <p:extLst>
      <p:ext uri="{BB962C8B-B14F-4D97-AF65-F5344CB8AC3E}">
        <p14:creationId xmlns:p14="http://schemas.microsoft.com/office/powerpoint/2010/main" val="1351940416"/>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D059B5-1AF8-4F9A-91B5-CFED975C00BA}"/>
              </a:ext>
            </a:extLst>
          </p:cNvPr>
          <p:cNvSpPr>
            <a:spLocks noGrp="1"/>
          </p:cNvSpPr>
          <p:nvPr>
            <p:ph type="title"/>
          </p:nvPr>
        </p:nvSpPr>
        <p:spPr/>
        <p:txBody>
          <a:bodyPr/>
          <a:lstStyle/>
          <a:p>
            <a:r>
              <a:rPr lang="en-US" dirty="0"/>
              <a:t>Create storage account</a:t>
            </a:r>
            <a:endParaRPr lang="en-CA" dirty="0"/>
          </a:p>
        </p:txBody>
      </p:sp>
      <p:pic>
        <p:nvPicPr>
          <p:cNvPr id="4" name="Picture 3">
            <a:extLst>
              <a:ext uri="{FF2B5EF4-FFF2-40B4-BE49-F238E27FC236}">
                <a16:creationId xmlns:a16="http://schemas.microsoft.com/office/drawing/2014/main" id="{DEB65B57-2446-42F0-9EE9-F5F9C34A4905}"/>
              </a:ext>
            </a:extLst>
          </p:cNvPr>
          <p:cNvPicPr>
            <a:picLocks noChangeAspect="1"/>
          </p:cNvPicPr>
          <p:nvPr/>
        </p:nvPicPr>
        <p:blipFill>
          <a:blip r:embed="rId2"/>
          <a:stretch>
            <a:fillRect/>
          </a:stretch>
        </p:blipFill>
        <p:spPr>
          <a:xfrm>
            <a:off x="0" y="1207265"/>
            <a:ext cx="12192000" cy="4443470"/>
          </a:xfrm>
          <a:prstGeom prst="rect">
            <a:avLst/>
          </a:prstGeom>
        </p:spPr>
      </p:pic>
    </p:spTree>
    <p:extLst>
      <p:ext uri="{BB962C8B-B14F-4D97-AF65-F5344CB8AC3E}">
        <p14:creationId xmlns:p14="http://schemas.microsoft.com/office/powerpoint/2010/main" val="1179162486"/>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B695043A-EA72-459A-AA4E-BE66876800D7}"/>
              </a:ext>
            </a:extLst>
          </p:cNvPr>
          <p:cNvSpPr/>
          <p:nvPr/>
        </p:nvSpPr>
        <p:spPr>
          <a:xfrm>
            <a:off x="691375" y="5062888"/>
            <a:ext cx="10775492" cy="47163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C0F0F257-C912-4674-BB30-A262053EC2E2}"/>
              </a:ext>
            </a:extLst>
          </p:cNvPr>
          <p:cNvSpPr>
            <a:spLocks noGrp="1"/>
          </p:cNvSpPr>
          <p:nvPr>
            <p:ph type="title"/>
          </p:nvPr>
        </p:nvSpPr>
        <p:spPr/>
        <p:txBody>
          <a:bodyPr/>
          <a:lstStyle/>
          <a:p>
            <a:r>
              <a:rPr lang="en-US"/>
              <a:t>Learning Objectives </a:t>
            </a:r>
            <a:r>
              <a:rPr lang="en-US" b="1"/>
              <a:t>Activity</a:t>
            </a:r>
            <a:endParaRPr lang="en-US"/>
          </a:p>
        </p:txBody>
      </p:sp>
      <p:sp>
        <p:nvSpPr>
          <p:cNvPr id="37" name="AutoShape 2" descr="data:image/svg+xml;charset=utf8,%20%3Csvg%20width%3D'127'%20height%3D'127'%20xmlns%3D'http%3A%2F%2Fwww.w3.org%2F2000%2Fsvg'%20xmlns%3Axlink%3D'http%3A%2F%2Fwww.w3.org%2F1999%2Fxlink'%20overflow%3D'hidden'%3E%3Cdefs%3E%3CclipPath%20id%3D'clip0'%3E%3Cpath%20d%3D'M0%200%20127%200%20127%20127%200%20127Z'%20fill-rule%3D'evenodd'%20clip-rule%3D'evenodd'%2F%3E%3C%2FclipPath%3E%3C%2Fdefs%3E%3Cg%20clip-path%3D'url(%23clip0)'%3E%3Cpath%20d%3D'M55.5625%2035.7187%2076.7292%2035.7187%2076.7292%2031.75C76.7292%2028.8396%2074.3479%2026.4583%2071.4375%2026.4583L15.875%2026.4583C12.9646%2026.4583%2010.5833%2028.8396%2010.5833%2031.75L10.5833%2067.4687C10.5833%2070.3791%2012.9646%2072.7604%2015.875%2072.7604L23.8125%2072.7604%2023.8125%2085.9896%2037.0417%2072.7604%2044.9792%2072.7604%2044.9792%2046.3021C44.9792%2040.4812%2049.7417%2035.7187%2055.5625%2035.7187Z'%20fill%3D'%23B43C14'%2F%3E%3Cpath%20d%3D'M111.125%2041.0104%2055.5625%2041.0104C52.6521%2041.0104%2050.2708%2043.3916%2050.2708%2046.3021L50.2708%2082.0208C50.2708%2084.9312%2052.6521%2087.3125%2055.5625%2087.3125L89.9584%2087.3125%20103.188%20100.542%20103.188%2087.3125%20111.125%2087.3125C114.035%2087.3125%20116.417%2084.9312%20116.417%2082.0208L116.417%2046.3021C116.417%2043.3916%20114.035%2041.0104%20111.125%2041.0104Z'%20fill%3D'%23B43C14'%2F%3E%3C%2Fg%3E%3C%2Fsvg%3E">
            <a:extLst>
              <a:ext uri="{FF2B5EF4-FFF2-40B4-BE49-F238E27FC236}">
                <a16:creationId xmlns:a16="http://schemas.microsoft.com/office/drawing/2014/main" id="{FDF3CE8D-73C8-4934-BAEA-6943A65990F8}"/>
              </a:ext>
            </a:extLst>
          </p:cNvPr>
          <p:cNvSpPr>
            <a:spLocks noChangeAspect="1" noChangeArrowheads="1"/>
          </p:cNvSpPr>
          <p:nvPr/>
        </p:nvSpPr>
        <p:spPr bwMode="auto">
          <a:xfrm>
            <a:off x="5943600" y="3644444"/>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TextBox 37">
            <a:extLst>
              <a:ext uri="{FF2B5EF4-FFF2-40B4-BE49-F238E27FC236}">
                <a16:creationId xmlns:a16="http://schemas.microsoft.com/office/drawing/2014/main" id="{73DE776C-FCC2-406C-9745-9A17D4552E11}"/>
              </a:ext>
            </a:extLst>
          </p:cNvPr>
          <p:cNvSpPr txBox="1"/>
          <p:nvPr/>
        </p:nvSpPr>
        <p:spPr>
          <a:xfrm>
            <a:off x="2127701" y="2305616"/>
            <a:ext cx="8241398" cy="2677656"/>
          </a:xfrm>
          <a:prstGeom prst="rect">
            <a:avLst/>
          </a:prstGeom>
          <a:solidFill>
            <a:schemeClr val="bg2"/>
          </a:solidFill>
        </p:spPr>
        <p:txBody>
          <a:bodyPr wrap="square" rtlCol="0">
            <a:spAutoFit/>
          </a:bodyPr>
          <a:lstStyle/>
          <a:p>
            <a:pPr marL="1828800" marR="0" lvl="4"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595959"/>
              </a:solidFill>
              <a:effectLst/>
              <a:uLnTx/>
              <a:uFillTx/>
              <a:latin typeface="Segoe UI Light" panose="020B0502040204020203" pitchFamily="34" charset="0"/>
              <a:ea typeface="+mn-ea"/>
              <a:cs typeface="Segoe UI Light" panose="020B0502040204020203" pitchFamily="34" charset="0"/>
            </a:endParaRPr>
          </a:p>
          <a:p>
            <a:pPr marL="1828800" marR="0" lvl="4" indent="0" algn="l" defTabSz="914400" rtl="0" eaLnBrk="1" fontAlgn="auto" latinLnBrk="0" hangingPunct="1">
              <a:lnSpc>
                <a:spcPct val="100000"/>
              </a:lnSpc>
              <a:spcBef>
                <a:spcPts val="0"/>
              </a:spcBef>
              <a:spcAft>
                <a:spcPts val="0"/>
              </a:spcAft>
              <a:buClrTx/>
              <a:buSzTx/>
              <a:buFontTx/>
              <a:buNone/>
              <a:tabLst/>
              <a:defRPr/>
            </a:pPr>
            <a:endParaRPr lang="en-US" sz="2800" dirty="0">
              <a:solidFill>
                <a:srgbClr val="595959"/>
              </a:solidFill>
              <a:latin typeface="Segoe UI Light" panose="020B0502040204020203" pitchFamily="34" charset="0"/>
              <a:cs typeface="Segoe UI Light" panose="020B0502040204020203" pitchFamily="34" charset="0"/>
            </a:endParaRPr>
          </a:p>
          <a:p>
            <a:pPr marL="1828800" marR="0" lvl="4" indent="0" algn="l" defTabSz="914400" rtl="0" eaLnBrk="1" fontAlgn="auto" latinLnBrk="0" hangingPunct="1">
              <a:lnSpc>
                <a:spcPct val="100000"/>
              </a:lnSpc>
              <a:spcBef>
                <a:spcPts val="0"/>
              </a:spcBef>
              <a:spcAft>
                <a:spcPts val="0"/>
              </a:spcAft>
              <a:buClrTx/>
              <a:buSzTx/>
              <a:buFontTx/>
              <a:buNone/>
              <a:tabLst/>
              <a:defRPr/>
            </a:pPr>
            <a:r>
              <a:rPr lang="en-US" sz="2800" dirty="0">
                <a:solidFill>
                  <a:srgbClr val="595959"/>
                </a:solidFill>
                <a:latin typeface="Segoe UI Light" panose="020B0502040204020203" pitchFamily="34" charset="0"/>
                <a:cs typeface="Segoe UI Light" panose="020B0502040204020203" pitchFamily="34" charset="0"/>
              </a:rPr>
              <a:t>Update status on learning objectives and follow up with associated questions.</a:t>
            </a:r>
          </a:p>
          <a:p>
            <a:pPr marL="1828800" marR="0" lvl="4"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595959"/>
              </a:solidFill>
              <a:effectLst/>
              <a:uLnTx/>
              <a:uFillTx/>
              <a:latin typeface="Segoe UI Light" panose="020B0502040204020203" pitchFamily="34" charset="0"/>
              <a:ea typeface="+mn-ea"/>
              <a:cs typeface="Segoe UI Light" panose="020B0502040204020203" pitchFamily="34" charset="0"/>
            </a:endParaRPr>
          </a:p>
          <a:p>
            <a:pPr marL="1828800" marR="0" lvl="4"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595959"/>
              </a:solidFill>
              <a:effectLst/>
              <a:uLnTx/>
              <a:uFillTx/>
              <a:latin typeface="Segoe UI Light" panose="020B0502040204020203" pitchFamily="34" charset="0"/>
              <a:ea typeface="+mn-ea"/>
              <a:cs typeface="Segoe UI Light" panose="020B0502040204020203" pitchFamily="34" charset="0"/>
            </a:endParaRPr>
          </a:p>
        </p:txBody>
      </p:sp>
      <p:pic>
        <p:nvPicPr>
          <p:cNvPr id="39" name="Graphic 38" descr="Chat">
            <a:extLst>
              <a:ext uri="{FF2B5EF4-FFF2-40B4-BE49-F238E27FC236}">
                <a16:creationId xmlns:a16="http://schemas.microsoft.com/office/drawing/2014/main" id="{7F0D7782-5997-4CB9-B278-98E542A6CD7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361034" y="2953236"/>
            <a:ext cx="1382416" cy="1382416"/>
          </a:xfrm>
          <a:prstGeom prst="rect">
            <a:avLst/>
          </a:prstGeom>
        </p:spPr>
      </p:pic>
      <p:grpSp>
        <p:nvGrpSpPr>
          <p:cNvPr id="6" name="Group 5">
            <a:extLst>
              <a:ext uri="{FF2B5EF4-FFF2-40B4-BE49-F238E27FC236}">
                <a16:creationId xmlns:a16="http://schemas.microsoft.com/office/drawing/2014/main" id="{83418CD5-8725-47B9-94C0-3238CC8E3DC0}"/>
              </a:ext>
            </a:extLst>
          </p:cNvPr>
          <p:cNvGrpSpPr/>
          <p:nvPr/>
        </p:nvGrpSpPr>
        <p:grpSpPr>
          <a:xfrm>
            <a:off x="10510498" y="274949"/>
            <a:ext cx="990126" cy="990123"/>
            <a:chOff x="1774450" y="2216870"/>
            <a:chExt cx="990126" cy="990123"/>
          </a:xfrm>
        </p:grpSpPr>
        <p:sp>
          <p:nvSpPr>
            <p:cNvPr id="7" name="Oval 6">
              <a:extLst>
                <a:ext uri="{FF2B5EF4-FFF2-40B4-BE49-F238E27FC236}">
                  <a16:creationId xmlns:a16="http://schemas.microsoft.com/office/drawing/2014/main" id="{CBF22B70-66C1-459D-9BA3-A9A0A780B542}"/>
                </a:ext>
              </a:extLst>
            </p:cNvPr>
            <p:cNvSpPr/>
            <p:nvPr/>
          </p:nvSpPr>
          <p:spPr>
            <a:xfrm>
              <a:off x="1774450" y="2216870"/>
              <a:ext cx="990126" cy="990123"/>
            </a:xfrm>
            <a:prstGeom prst="ellipse">
              <a:avLst/>
            </a:prstGeom>
            <a:solidFill>
              <a:schemeClr val="tx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8" name="Rectangle 7">
              <a:extLst>
                <a:ext uri="{FF2B5EF4-FFF2-40B4-BE49-F238E27FC236}">
                  <a16:creationId xmlns:a16="http://schemas.microsoft.com/office/drawing/2014/main" id="{92757FD7-2A1D-438D-80D7-18D4AB469D7B}"/>
                </a:ext>
              </a:extLst>
            </p:cNvPr>
            <p:cNvSpPr/>
            <p:nvPr/>
          </p:nvSpPr>
          <p:spPr>
            <a:xfrm>
              <a:off x="1808206" y="2573431"/>
              <a:ext cx="922613" cy="276999"/>
            </a:xfrm>
            <a:prstGeom prst="rect">
              <a:avLst/>
            </a:prstGeom>
            <a:ln>
              <a:noFill/>
            </a:ln>
          </p:spPr>
          <p:txBody>
            <a:bodyPr wrap="square">
              <a:spAutoFit/>
            </a:bodyPr>
            <a:lstStyle/>
            <a:p>
              <a:pPr algn="ctr"/>
              <a:r>
                <a:rPr lang="en-GB" sz="1200" dirty="0">
                  <a:solidFill>
                    <a:schemeClr val="bg1"/>
                  </a:solidFill>
                  <a:latin typeface="Segoe UI Semilight" panose="020B0402040204020203" pitchFamily="34" charset="0"/>
                  <a:cs typeface="Segoe UI Semilight" panose="020B0402040204020203" pitchFamily="34" charset="0"/>
                </a:rPr>
                <a:t>8 minutes</a:t>
              </a:r>
              <a:endParaRPr lang="en-US" sz="1200" dirty="0">
                <a:solidFill>
                  <a:schemeClr val="bg1"/>
                </a:solidFill>
                <a:latin typeface="Segoe UI Semilight" panose="020B0402040204020203" pitchFamily="34" charset="0"/>
                <a:cs typeface="Segoe UI Semilight" panose="020B0402040204020203" pitchFamily="34" charset="0"/>
              </a:endParaRPr>
            </a:p>
          </p:txBody>
        </p:sp>
      </p:grpSp>
      <p:sp>
        <p:nvSpPr>
          <p:cNvPr id="4" name="Rectangle: Rounded Corners 3">
            <a:extLst>
              <a:ext uri="{FF2B5EF4-FFF2-40B4-BE49-F238E27FC236}">
                <a16:creationId xmlns:a16="http://schemas.microsoft.com/office/drawing/2014/main" id="{3C73A607-2C8C-4474-8588-DFCC9874352D}"/>
              </a:ext>
            </a:extLst>
          </p:cNvPr>
          <p:cNvSpPr/>
          <p:nvPr/>
        </p:nvSpPr>
        <p:spPr>
          <a:xfrm>
            <a:off x="691375" y="5052253"/>
            <a:ext cx="1191812" cy="471638"/>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5CBCBBEB-A5A0-45CF-94E4-D78893713529}"/>
              </a:ext>
            </a:extLst>
          </p:cNvPr>
          <p:cNvSpPr/>
          <p:nvPr/>
        </p:nvSpPr>
        <p:spPr>
          <a:xfrm>
            <a:off x="2060472" y="5062888"/>
            <a:ext cx="1191812" cy="471638"/>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22BAA404-9847-44D5-A14A-30CB1962D6C8}"/>
              </a:ext>
            </a:extLst>
          </p:cNvPr>
          <p:cNvSpPr/>
          <p:nvPr/>
        </p:nvSpPr>
        <p:spPr>
          <a:xfrm>
            <a:off x="3429569" y="5062888"/>
            <a:ext cx="1191812" cy="471638"/>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9DEBF621-6656-4A95-B0EE-07A2E3D0E14D}"/>
              </a:ext>
            </a:extLst>
          </p:cNvPr>
          <p:cNvSpPr/>
          <p:nvPr/>
        </p:nvSpPr>
        <p:spPr>
          <a:xfrm>
            <a:off x="4798666" y="5052253"/>
            <a:ext cx="1191812" cy="471638"/>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Rounded Corners 14">
            <a:extLst>
              <a:ext uri="{FF2B5EF4-FFF2-40B4-BE49-F238E27FC236}">
                <a16:creationId xmlns:a16="http://schemas.microsoft.com/office/drawing/2014/main" id="{F1C5EFD3-AB78-44FB-B96E-90E805E27EB6}"/>
              </a:ext>
            </a:extLst>
          </p:cNvPr>
          <p:cNvSpPr/>
          <p:nvPr/>
        </p:nvSpPr>
        <p:spPr>
          <a:xfrm>
            <a:off x="6167763" y="5052253"/>
            <a:ext cx="1191812" cy="471638"/>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15">
            <a:extLst>
              <a:ext uri="{FF2B5EF4-FFF2-40B4-BE49-F238E27FC236}">
                <a16:creationId xmlns:a16="http://schemas.microsoft.com/office/drawing/2014/main" id="{A0463BCC-F23A-4610-BCED-28F3DAED8FF5}"/>
              </a:ext>
            </a:extLst>
          </p:cNvPr>
          <p:cNvSpPr/>
          <p:nvPr/>
        </p:nvSpPr>
        <p:spPr>
          <a:xfrm>
            <a:off x="7536860" y="5052253"/>
            <a:ext cx="1191812" cy="471638"/>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Rounded Corners 16">
            <a:extLst>
              <a:ext uri="{FF2B5EF4-FFF2-40B4-BE49-F238E27FC236}">
                <a16:creationId xmlns:a16="http://schemas.microsoft.com/office/drawing/2014/main" id="{9A7409B4-4749-4C0C-A03A-B9EAEECA0F81}"/>
              </a:ext>
            </a:extLst>
          </p:cNvPr>
          <p:cNvSpPr/>
          <p:nvPr/>
        </p:nvSpPr>
        <p:spPr>
          <a:xfrm>
            <a:off x="8905957" y="5052253"/>
            <a:ext cx="1191812" cy="471638"/>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Rounded Corners 17">
            <a:extLst>
              <a:ext uri="{FF2B5EF4-FFF2-40B4-BE49-F238E27FC236}">
                <a16:creationId xmlns:a16="http://schemas.microsoft.com/office/drawing/2014/main" id="{A91807FE-E6A2-4174-B839-AF6FE1841955}"/>
              </a:ext>
            </a:extLst>
          </p:cNvPr>
          <p:cNvSpPr/>
          <p:nvPr/>
        </p:nvSpPr>
        <p:spPr>
          <a:xfrm>
            <a:off x="10275055" y="5062888"/>
            <a:ext cx="1191812" cy="471638"/>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461107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9000"/>
                                        <p:tgtEl>
                                          <p:spTgt spid="4"/>
                                        </p:tgtEl>
                                      </p:cBhvr>
                                    </p:animEffect>
                                  </p:childTnLst>
                                </p:cTn>
                              </p:par>
                            </p:childTnLst>
                          </p:cTn>
                        </p:par>
                        <p:par>
                          <p:cTn id="8" fill="hold">
                            <p:stCondLst>
                              <p:cond delay="59000"/>
                            </p:stCondLst>
                            <p:childTnLst>
                              <p:par>
                                <p:cTn id="9" presetID="22" presetClass="entr" presetSubtype="8"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wipe(left)">
                                      <p:cBhvr>
                                        <p:cTn id="11" dur="59000"/>
                                        <p:tgtEl>
                                          <p:spTgt spid="12"/>
                                        </p:tgtEl>
                                      </p:cBhvr>
                                    </p:animEffect>
                                  </p:childTnLst>
                                </p:cTn>
                              </p:par>
                            </p:childTnLst>
                          </p:cTn>
                        </p:par>
                        <p:par>
                          <p:cTn id="12" fill="hold">
                            <p:stCondLst>
                              <p:cond delay="118000"/>
                            </p:stCondLst>
                            <p:childTnLst>
                              <p:par>
                                <p:cTn id="13" presetID="22" presetClass="entr" presetSubtype="8" fill="hold" grpId="0" nodeType="after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wipe(left)">
                                      <p:cBhvr>
                                        <p:cTn id="15" dur="59000"/>
                                        <p:tgtEl>
                                          <p:spTgt spid="13"/>
                                        </p:tgtEl>
                                      </p:cBhvr>
                                    </p:animEffect>
                                  </p:childTnLst>
                                </p:cTn>
                              </p:par>
                            </p:childTnLst>
                          </p:cTn>
                        </p:par>
                        <p:par>
                          <p:cTn id="16" fill="hold">
                            <p:stCondLst>
                              <p:cond delay="177000"/>
                            </p:stCondLst>
                            <p:childTnLst>
                              <p:par>
                                <p:cTn id="17" presetID="22" presetClass="entr" presetSubtype="8" fill="hold" grpId="0"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wipe(left)">
                                      <p:cBhvr>
                                        <p:cTn id="19" dur="59000"/>
                                        <p:tgtEl>
                                          <p:spTgt spid="14"/>
                                        </p:tgtEl>
                                      </p:cBhvr>
                                    </p:animEffect>
                                  </p:childTnLst>
                                </p:cTn>
                              </p:par>
                            </p:childTnLst>
                          </p:cTn>
                        </p:par>
                        <p:par>
                          <p:cTn id="20" fill="hold">
                            <p:stCondLst>
                              <p:cond delay="236000"/>
                            </p:stCondLst>
                            <p:childTnLst>
                              <p:par>
                                <p:cTn id="21" presetID="22" presetClass="entr" presetSubtype="8" fill="hold" grpId="0" nodeType="after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wipe(left)">
                                      <p:cBhvr>
                                        <p:cTn id="23" dur="59000"/>
                                        <p:tgtEl>
                                          <p:spTgt spid="15"/>
                                        </p:tgtEl>
                                      </p:cBhvr>
                                    </p:animEffect>
                                  </p:childTnLst>
                                </p:cTn>
                              </p:par>
                            </p:childTnLst>
                          </p:cTn>
                        </p:par>
                        <p:par>
                          <p:cTn id="24" fill="hold">
                            <p:stCondLst>
                              <p:cond delay="295000"/>
                            </p:stCondLst>
                            <p:childTnLst>
                              <p:par>
                                <p:cTn id="25" presetID="22" presetClass="entr" presetSubtype="8" fill="hold" grpId="0" nodeType="after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wipe(left)">
                                      <p:cBhvr>
                                        <p:cTn id="27" dur="59000"/>
                                        <p:tgtEl>
                                          <p:spTgt spid="16"/>
                                        </p:tgtEl>
                                      </p:cBhvr>
                                    </p:animEffect>
                                  </p:childTnLst>
                                </p:cTn>
                              </p:par>
                            </p:childTnLst>
                          </p:cTn>
                        </p:par>
                        <p:par>
                          <p:cTn id="28" fill="hold">
                            <p:stCondLst>
                              <p:cond delay="354000"/>
                            </p:stCondLst>
                            <p:childTnLst>
                              <p:par>
                                <p:cTn id="29" presetID="22" presetClass="entr" presetSubtype="8" fill="hold" grpId="0" nodeType="after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wipe(left)">
                                      <p:cBhvr>
                                        <p:cTn id="31" dur="59000"/>
                                        <p:tgtEl>
                                          <p:spTgt spid="17"/>
                                        </p:tgtEl>
                                      </p:cBhvr>
                                    </p:animEffect>
                                  </p:childTnLst>
                                </p:cTn>
                              </p:par>
                            </p:childTnLst>
                          </p:cTn>
                        </p:par>
                        <p:par>
                          <p:cTn id="32" fill="hold">
                            <p:stCondLst>
                              <p:cond delay="413000"/>
                            </p:stCondLst>
                            <p:childTnLst>
                              <p:par>
                                <p:cTn id="33" presetID="22" presetClass="entr" presetSubtype="8" fill="hold" grpId="0" nodeType="after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wipe(left)">
                                      <p:cBhvr>
                                        <p:cTn id="35" dur="59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2" grpId="0" animBg="1"/>
      <p:bldP spid="13" grpId="0" animBg="1"/>
      <p:bldP spid="14" grpId="0" animBg="1"/>
      <p:bldP spid="15" grpId="0" animBg="1"/>
      <p:bldP spid="16" grpId="0" animBg="1"/>
      <p:bldP spid="17" grpId="0" animBg="1"/>
      <p:bldP spid="18"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53E56C-3FC5-401A-9735-3B95E54A5DE1}"/>
              </a:ext>
            </a:extLst>
          </p:cNvPr>
          <p:cNvSpPr>
            <a:spLocks noGrp="1"/>
          </p:cNvSpPr>
          <p:nvPr>
            <p:ph type="title"/>
          </p:nvPr>
        </p:nvSpPr>
        <p:spPr/>
        <p:txBody>
          <a:bodyPr/>
          <a:lstStyle/>
          <a:p>
            <a:r>
              <a:rPr lang="en-US" dirty="0"/>
              <a:t>Enable logging using Azure Portal</a:t>
            </a:r>
            <a:endParaRPr lang="en-CA" dirty="0"/>
          </a:p>
        </p:txBody>
      </p:sp>
      <p:pic>
        <p:nvPicPr>
          <p:cNvPr id="4" name="Picture 3">
            <a:extLst>
              <a:ext uri="{FF2B5EF4-FFF2-40B4-BE49-F238E27FC236}">
                <a16:creationId xmlns:a16="http://schemas.microsoft.com/office/drawing/2014/main" id="{B759CBB0-503C-43D9-9518-273874D5E6B9}"/>
              </a:ext>
            </a:extLst>
          </p:cNvPr>
          <p:cNvPicPr>
            <a:picLocks noChangeAspect="1"/>
          </p:cNvPicPr>
          <p:nvPr/>
        </p:nvPicPr>
        <p:blipFill>
          <a:blip r:embed="rId2"/>
          <a:stretch>
            <a:fillRect/>
          </a:stretch>
        </p:blipFill>
        <p:spPr>
          <a:xfrm>
            <a:off x="902825" y="1098900"/>
            <a:ext cx="6801702" cy="5180366"/>
          </a:xfrm>
          <a:prstGeom prst="rect">
            <a:avLst/>
          </a:prstGeom>
        </p:spPr>
      </p:pic>
    </p:spTree>
    <p:extLst>
      <p:ext uri="{BB962C8B-B14F-4D97-AF65-F5344CB8AC3E}">
        <p14:creationId xmlns:p14="http://schemas.microsoft.com/office/powerpoint/2010/main" val="3529239152"/>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84EC95-0C83-4885-BDEA-B694F2B0099A}"/>
              </a:ext>
            </a:extLst>
          </p:cNvPr>
          <p:cNvSpPr>
            <a:spLocks noGrp="1"/>
          </p:cNvSpPr>
          <p:nvPr>
            <p:ph type="title"/>
          </p:nvPr>
        </p:nvSpPr>
        <p:spPr/>
        <p:txBody>
          <a:bodyPr/>
          <a:lstStyle/>
          <a:p>
            <a:endParaRPr lang="en-CA"/>
          </a:p>
        </p:txBody>
      </p:sp>
      <p:pic>
        <p:nvPicPr>
          <p:cNvPr id="4" name="Picture 3">
            <a:extLst>
              <a:ext uri="{FF2B5EF4-FFF2-40B4-BE49-F238E27FC236}">
                <a16:creationId xmlns:a16="http://schemas.microsoft.com/office/drawing/2014/main" id="{316BC655-CB3B-4EFF-B294-01B21C5C0BF8}"/>
              </a:ext>
            </a:extLst>
          </p:cNvPr>
          <p:cNvPicPr>
            <a:picLocks noChangeAspect="1"/>
          </p:cNvPicPr>
          <p:nvPr/>
        </p:nvPicPr>
        <p:blipFill>
          <a:blip r:embed="rId2"/>
          <a:stretch>
            <a:fillRect/>
          </a:stretch>
        </p:blipFill>
        <p:spPr>
          <a:xfrm>
            <a:off x="0" y="1895313"/>
            <a:ext cx="12192000" cy="3067373"/>
          </a:xfrm>
          <a:prstGeom prst="rect">
            <a:avLst/>
          </a:prstGeom>
        </p:spPr>
      </p:pic>
    </p:spTree>
    <p:extLst>
      <p:ext uri="{BB962C8B-B14F-4D97-AF65-F5344CB8AC3E}">
        <p14:creationId xmlns:p14="http://schemas.microsoft.com/office/powerpoint/2010/main" val="3691084539"/>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DFEBF-683F-49A0-949C-AEDBFF79D528}"/>
              </a:ext>
            </a:extLst>
          </p:cNvPr>
          <p:cNvSpPr>
            <a:spLocks noGrp="1"/>
          </p:cNvSpPr>
          <p:nvPr>
            <p:ph type="title"/>
          </p:nvPr>
        </p:nvSpPr>
        <p:spPr/>
        <p:txBody>
          <a:bodyPr/>
          <a:lstStyle/>
          <a:p>
            <a:endParaRPr lang="en-CA"/>
          </a:p>
        </p:txBody>
      </p:sp>
      <p:pic>
        <p:nvPicPr>
          <p:cNvPr id="4" name="Picture 3">
            <a:extLst>
              <a:ext uri="{FF2B5EF4-FFF2-40B4-BE49-F238E27FC236}">
                <a16:creationId xmlns:a16="http://schemas.microsoft.com/office/drawing/2014/main" id="{C37CD28C-B4FC-4BB8-9809-8B793DFDA1F4}"/>
              </a:ext>
            </a:extLst>
          </p:cNvPr>
          <p:cNvPicPr>
            <a:picLocks noChangeAspect="1"/>
          </p:cNvPicPr>
          <p:nvPr/>
        </p:nvPicPr>
        <p:blipFill>
          <a:blip r:embed="rId2"/>
          <a:stretch>
            <a:fillRect/>
          </a:stretch>
        </p:blipFill>
        <p:spPr>
          <a:xfrm>
            <a:off x="0" y="1237946"/>
            <a:ext cx="12192000" cy="4382108"/>
          </a:xfrm>
          <a:prstGeom prst="rect">
            <a:avLst/>
          </a:prstGeom>
        </p:spPr>
      </p:pic>
    </p:spTree>
    <p:extLst>
      <p:ext uri="{BB962C8B-B14F-4D97-AF65-F5344CB8AC3E}">
        <p14:creationId xmlns:p14="http://schemas.microsoft.com/office/powerpoint/2010/main" val="3709287027"/>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
            <a:extLst>
              <a:ext uri="{FF2B5EF4-FFF2-40B4-BE49-F238E27FC236}">
                <a16:creationId xmlns:a16="http://schemas.microsoft.com/office/drawing/2014/main" id="{34C8970A-58D5-4478-8EDC-98F7AD005FDE}"/>
              </a:ext>
            </a:extLst>
          </p:cNvPr>
          <p:cNvSpPr>
            <a:spLocks noGrp="1"/>
          </p:cNvSpPr>
          <p:nvPr>
            <p:ph type="sldNum" sz="quarter" idx="12"/>
          </p:nvPr>
        </p:nvSpPr>
        <p:spPr>
          <a:xfrm>
            <a:off x="11234133" y="6356353"/>
            <a:ext cx="495785" cy="365125"/>
          </a:xfrm>
        </p:spPr>
        <p:txBody>
          <a:bodyPr/>
          <a:lstStyle/>
          <a:p>
            <a:pPr>
              <a:spcAft>
                <a:spcPts val="600"/>
              </a:spcAft>
            </a:pPr>
            <a:fld id="{3847DB54-D037-B84F-B6F1-2E8DA40D09AD}" type="slidenum">
              <a:rPr lang="en-US" smtClean="0"/>
              <a:pPr>
                <a:spcAft>
                  <a:spcPts val="600"/>
                </a:spcAft>
              </a:pPr>
              <a:t>53</a:t>
            </a:fld>
            <a:endParaRPr lang="en-US"/>
          </a:p>
        </p:txBody>
      </p:sp>
      <p:sp>
        <p:nvSpPr>
          <p:cNvPr id="3" name="Title 2">
            <a:extLst>
              <a:ext uri="{FF2B5EF4-FFF2-40B4-BE49-F238E27FC236}">
                <a16:creationId xmlns:a16="http://schemas.microsoft.com/office/drawing/2014/main" id="{A2B2201B-D79C-45B0-B60B-36E23F6EC575}"/>
              </a:ext>
            </a:extLst>
          </p:cNvPr>
          <p:cNvSpPr>
            <a:spLocks noGrp="1"/>
          </p:cNvSpPr>
          <p:nvPr>
            <p:ph type="title"/>
          </p:nvPr>
        </p:nvSpPr>
        <p:spPr>
          <a:xfrm>
            <a:off x="691200" y="390719"/>
            <a:ext cx="10782000" cy="998344"/>
          </a:xfrm>
        </p:spPr>
        <p:txBody>
          <a:bodyPr anchor="t">
            <a:normAutofit/>
          </a:bodyPr>
          <a:lstStyle/>
          <a:p>
            <a:r>
              <a:rPr lang="en-US" sz="3300"/>
              <a:t>View live application logging with the log streaming service</a:t>
            </a:r>
            <a:endParaRPr lang="en-CA" sz="3300"/>
          </a:p>
        </p:txBody>
      </p:sp>
      <p:graphicFrame>
        <p:nvGraphicFramePr>
          <p:cNvPr id="14" name="Content Placeholder 1">
            <a:extLst>
              <a:ext uri="{FF2B5EF4-FFF2-40B4-BE49-F238E27FC236}">
                <a16:creationId xmlns:a16="http://schemas.microsoft.com/office/drawing/2014/main" id="{5D282961-F3AB-422F-B73A-67B47C059EEE}"/>
              </a:ext>
            </a:extLst>
          </p:cNvPr>
          <p:cNvGraphicFramePr>
            <a:graphicFrameLocks noGrp="1"/>
          </p:cNvGraphicFramePr>
          <p:nvPr>
            <p:ph idx="1"/>
            <p:extLst>
              <p:ext uri="{D42A27DB-BD31-4B8C-83A1-F6EECF244321}">
                <p14:modId xmlns:p14="http://schemas.microsoft.com/office/powerpoint/2010/main" val="3604050911"/>
              </p:ext>
            </p:extLst>
          </p:nvPr>
        </p:nvGraphicFramePr>
        <p:xfrm>
          <a:off x="961044" y="1524000"/>
          <a:ext cx="1027309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39278345"/>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D3CB79-2A51-429E-A111-91238943EA71}"/>
              </a:ext>
            </a:extLst>
          </p:cNvPr>
          <p:cNvSpPr>
            <a:spLocks noGrp="1"/>
          </p:cNvSpPr>
          <p:nvPr>
            <p:ph type="title"/>
          </p:nvPr>
        </p:nvSpPr>
        <p:spPr/>
        <p:txBody>
          <a:bodyPr/>
          <a:lstStyle/>
          <a:p>
            <a:r>
              <a:rPr lang="en-US" dirty="0"/>
              <a:t>Exercise - View live application logging with the log streaming service using Azure CLI</a:t>
            </a:r>
            <a:endParaRPr lang="en-CA" dirty="0"/>
          </a:p>
        </p:txBody>
      </p:sp>
      <p:sp>
        <p:nvSpPr>
          <p:cNvPr id="6" name="TextBox 5">
            <a:extLst>
              <a:ext uri="{FF2B5EF4-FFF2-40B4-BE49-F238E27FC236}">
                <a16:creationId xmlns:a16="http://schemas.microsoft.com/office/drawing/2014/main" id="{CCC34672-C897-4B76-9F75-58ED4112CC7F}"/>
              </a:ext>
            </a:extLst>
          </p:cNvPr>
          <p:cNvSpPr txBox="1"/>
          <p:nvPr/>
        </p:nvSpPr>
        <p:spPr>
          <a:xfrm>
            <a:off x="1595563" y="2345593"/>
            <a:ext cx="8973273" cy="1200329"/>
          </a:xfrm>
          <a:prstGeom prst="rect">
            <a:avLst/>
          </a:prstGeom>
          <a:noFill/>
        </p:spPr>
        <p:txBody>
          <a:bodyPr wrap="square">
            <a:spAutoFit/>
          </a:bodyPr>
          <a:lstStyle/>
          <a:p>
            <a:r>
              <a:rPr lang="en-CA" dirty="0">
                <a:hlinkClick r:id="rId2"/>
              </a:rPr>
              <a:t>https://docs.microsoft.com/en-us/learn/modules/capture-application-logs-app-service/5-view-live-application-logging-activity-with-the-log-streaming-service-using-azure-cli</a:t>
            </a:r>
            <a:endParaRPr lang="en-CA" dirty="0"/>
          </a:p>
          <a:p>
            <a:endParaRPr lang="en-CA" dirty="0"/>
          </a:p>
        </p:txBody>
      </p:sp>
    </p:spTree>
    <p:extLst>
      <p:ext uri="{BB962C8B-B14F-4D97-AF65-F5344CB8AC3E}">
        <p14:creationId xmlns:p14="http://schemas.microsoft.com/office/powerpoint/2010/main" val="3661118173"/>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D47F9-D080-462C-93C5-6048C8626ABA}"/>
              </a:ext>
            </a:extLst>
          </p:cNvPr>
          <p:cNvSpPr>
            <a:spLocks noGrp="1"/>
          </p:cNvSpPr>
          <p:nvPr>
            <p:ph type="title"/>
          </p:nvPr>
        </p:nvSpPr>
        <p:spPr/>
        <p:txBody>
          <a:bodyPr/>
          <a:lstStyle/>
          <a:p>
            <a:r>
              <a:rPr lang="en-US" dirty="0"/>
              <a:t>Application Code</a:t>
            </a:r>
            <a:endParaRPr lang="en-CA" dirty="0"/>
          </a:p>
        </p:txBody>
      </p:sp>
      <p:sp>
        <p:nvSpPr>
          <p:cNvPr id="4" name="TextBox 3">
            <a:extLst>
              <a:ext uri="{FF2B5EF4-FFF2-40B4-BE49-F238E27FC236}">
                <a16:creationId xmlns:a16="http://schemas.microsoft.com/office/drawing/2014/main" id="{065E8B85-7F25-436F-93D4-7A24A15A087D}"/>
              </a:ext>
            </a:extLst>
          </p:cNvPr>
          <p:cNvSpPr txBox="1"/>
          <p:nvPr/>
        </p:nvSpPr>
        <p:spPr>
          <a:xfrm>
            <a:off x="691200" y="1204397"/>
            <a:ext cx="9182005" cy="369332"/>
          </a:xfrm>
          <a:prstGeom prst="rect">
            <a:avLst/>
          </a:prstGeom>
          <a:noFill/>
        </p:spPr>
        <p:txBody>
          <a:bodyPr wrap="square">
            <a:spAutoFit/>
          </a:bodyPr>
          <a:lstStyle/>
          <a:p>
            <a:r>
              <a:rPr lang="en-CA" dirty="0"/>
              <a:t>https://github.com/MicrosoftDocs/mslearn-capture-application-logs-app-service</a:t>
            </a:r>
          </a:p>
        </p:txBody>
      </p:sp>
      <p:pic>
        <p:nvPicPr>
          <p:cNvPr id="8" name="Picture 7">
            <a:extLst>
              <a:ext uri="{FF2B5EF4-FFF2-40B4-BE49-F238E27FC236}">
                <a16:creationId xmlns:a16="http://schemas.microsoft.com/office/drawing/2014/main" id="{37E80CE3-83BC-40A3-82CB-7F676C2B63F3}"/>
              </a:ext>
            </a:extLst>
          </p:cNvPr>
          <p:cNvPicPr>
            <a:picLocks noChangeAspect="1"/>
          </p:cNvPicPr>
          <p:nvPr/>
        </p:nvPicPr>
        <p:blipFill>
          <a:blip r:embed="rId2"/>
          <a:stretch>
            <a:fillRect/>
          </a:stretch>
        </p:blipFill>
        <p:spPr>
          <a:xfrm>
            <a:off x="601884" y="1389063"/>
            <a:ext cx="7957868" cy="5084826"/>
          </a:xfrm>
          <a:prstGeom prst="rect">
            <a:avLst/>
          </a:prstGeom>
        </p:spPr>
      </p:pic>
      <p:sp>
        <p:nvSpPr>
          <p:cNvPr id="10" name="TextBox 9">
            <a:extLst>
              <a:ext uri="{FF2B5EF4-FFF2-40B4-BE49-F238E27FC236}">
                <a16:creationId xmlns:a16="http://schemas.microsoft.com/office/drawing/2014/main" id="{4E1AAA2B-1D59-4083-B7BD-C3819379EFB1}"/>
              </a:ext>
            </a:extLst>
          </p:cNvPr>
          <p:cNvSpPr txBox="1"/>
          <p:nvPr/>
        </p:nvSpPr>
        <p:spPr>
          <a:xfrm>
            <a:off x="5078393" y="3064829"/>
            <a:ext cx="6267690" cy="1200329"/>
          </a:xfrm>
          <a:prstGeom prst="rect">
            <a:avLst/>
          </a:prstGeom>
          <a:noFill/>
        </p:spPr>
        <p:txBody>
          <a:bodyPr wrap="square">
            <a:spAutoFit/>
          </a:bodyPr>
          <a:lstStyle/>
          <a:p>
            <a:r>
              <a:rPr lang="en-US" b="0" i="0" dirty="0">
                <a:solidFill>
                  <a:srgbClr val="171717"/>
                </a:solidFill>
                <a:effectLst/>
                <a:latin typeface="Segoe UI" panose="020B0502040204020203" pitchFamily="34" charset="0"/>
              </a:rPr>
              <a:t>Each time a page is loaded, a log entry will be generated for every log level that has been enabled in the app service. So, because you enabled </a:t>
            </a:r>
            <a:r>
              <a:rPr lang="en-US" b="1" i="0" dirty="0">
                <a:solidFill>
                  <a:srgbClr val="171717"/>
                </a:solidFill>
                <a:effectLst/>
                <a:latin typeface="Segoe UI" panose="020B0502040204020203" pitchFamily="34" charset="0"/>
              </a:rPr>
              <a:t>Error</a:t>
            </a:r>
            <a:r>
              <a:rPr lang="en-US" b="0" i="0" dirty="0">
                <a:solidFill>
                  <a:srgbClr val="171717"/>
                </a:solidFill>
                <a:effectLst/>
                <a:latin typeface="Segoe UI" panose="020B0502040204020203" pitchFamily="34" charset="0"/>
              </a:rPr>
              <a:t>-level logging for the file system, you will only see </a:t>
            </a:r>
            <a:r>
              <a:rPr lang="en-US" b="1" i="0" dirty="0" err="1">
                <a:solidFill>
                  <a:srgbClr val="171717"/>
                </a:solidFill>
                <a:effectLst/>
                <a:latin typeface="Segoe UI" panose="020B0502040204020203" pitchFamily="34" charset="0"/>
              </a:rPr>
              <a:t>LogError</a:t>
            </a:r>
            <a:r>
              <a:rPr lang="en-US" b="0" i="0" dirty="0">
                <a:solidFill>
                  <a:srgbClr val="171717"/>
                </a:solidFill>
                <a:effectLst/>
                <a:latin typeface="Segoe UI" panose="020B0502040204020203" pitchFamily="34" charset="0"/>
              </a:rPr>
              <a:t> and </a:t>
            </a:r>
            <a:r>
              <a:rPr lang="en-US" b="1" i="0" dirty="0" err="1">
                <a:solidFill>
                  <a:srgbClr val="171717"/>
                </a:solidFill>
                <a:effectLst/>
                <a:latin typeface="Segoe UI" panose="020B0502040204020203" pitchFamily="34" charset="0"/>
              </a:rPr>
              <a:t>LogCritical</a:t>
            </a:r>
            <a:r>
              <a:rPr lang="en-US" b="0" i="0" dirty="0">
                <a:solidFill>
                  <a:srgbClr val="171717"/>
                </a:solidFill>
                <a:effectLst/>
                <a:latin typeface="Segoe UI" panose="020B0502040204020203" pitchFamily="34" charset="0"/>
              </a:rPr>
              <a:t> messages.</a:t>
            </a:r>
            <a:endParaRPr lang="en-CA" dirty="0"/>
          </a:p>
        </p:txBody>
      </p:sp>
      <p:cxnSp>
        <p:nvCxnSpPr>
          <p:cNvPr id="12" name="Straight Arrow Connector 11">
            <a:extLst>
              <a:ext uri="{FF2B5EF4-FFF2-40B4-BE49-F238E27FC236}">
                <a16:creationId xmlns:a16="http://schemas.microsoft.com/office/drawing/2014/main" id="{C7537A19-1D87-4E8A-974C-C6E055493CB4}"/>
              </a:ext>
            </a:extLst>
          </p:cNvPr>
          <p:cNvCxnSpPr/>
          <p:nvPr/>
        </p:nvCxnSpPr>
        <p:spPr>
          <a:xfrm flipH="1">
            <a:off x="5282202" y="4409954"/>
            <a:ext cx="1118598" cy="7407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12463917"/>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E91B534-CABF-45AA-8839-D5D348668247}"/>
              </a:ext>
            </a:extLst>
          </p:cNvPr>
          <p:cNvSpPr>
            <a:spLocks noGrp="1"/>
          </p:cNvSpPr>
          <p:nvPr>
            <p:ph type="title"/>
          </p:nvPr>
        </p:nvSpPr>
        <p:spPr/>
        <p:txBody>
          <a:bodyPr/>
          <a:lstStyle/>
          <a:p>
            <a:r>
              <a:rPr lang="en-US" dirty="0"/>
              <a:t>Open the log stream generated by your ASP.NET Web app by using Azure CLI commands from Cloud Shell.</a:t>
            </a:r>
            <a:endParaRPr lang="en-CA" dirty="0"/>
          </a:p>
        </p:txBody>
      </p:sp>
      <p:pic>
        <p:nvPicPr>
          <p:cNvPr id="5" name="Picture 4">
            <a:extLst>
              <a:ext uri="{FF2B5EF4-FFF2-40B4-BE49-F238E27FC236}">
                <a16:creationId xmlns:a16="http://schemas.microsoft.com/office/drawing/2014/main" id="{763542B4-D241-4109-9D3A-BEB5E919D2AC}"/>
              </a:ext>
            </a:extLst>
          </p:cNvPr>
          <p:cNvPicPr>
            <a:picLocks noChangeAspect="1"/>
          </p:cNvPicPr>
          <p:nvPr/>
        </p:nvPicPr>
        <p:blipFill>
          <a:blip r:embed="rId3"/>
          <a:stretch>
            <a:fillRect/>
          </a:stretch>
        </p:blipFill>
        <p:spPr>
          <a:xfrm>
            <a:off x="0" y="2055291"/>
            <a:ext cx="12192000" cy="4802709"/>
          </a:xfrm>
          <a:prstGeom prst="rect">
            <a:avLst/>
          </a:prstGeom>
        </p:spPr>
      </p:pic>
      <p:cxnSp>
        <p:nvCxnSpPr>
          <p:cNvPr id="7" name="Straight Arrow Connector 6">
            <a:extLst>
              <a:ext uri="{FF2B5EF4-FFF2-40B4-BE49-F238E27FC236}">
                <a16:creationId xmlns:a16="http://schemas.microsoft.com/office/drawing/2014/main" id="{D4FD9141-6B24-4E71-B741-961942B77984}"/>
              </a:ext>
            </a:extLst>
          </p:cNvPr>
          <p:cNvCxnSpPr/>
          <p:nvPr/>
        </p:nvCxnSpPr>
        <p:spPr>
          <a:xfrm flipV="1">
            <a:off x="4109013" y="4004841"/>
            <a:ext cx="1817225" cy="3819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619B7E00-FE5C-40BE-8E9B-A7FF87B67821}"/>
              </a:ext>
            </a:extLst>
          </p:cNvPr>
          <p:cNvCxnSpPr/>
          <p:nvPr/>
        </p:nvCxnSpPr>
        <p:spPr>
          <a:xfrm flipV="1">
            <a:off x="4953964" y="4135056"/>
            <a:ext cx="960699" cy="4398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25383049-E91C-4FC5-99C7-3FD131CF58A0}"/>
              </a:ext>
            </a:extLst>
          </p:cNvPr>
          <p:cNvCxnSpPr>
            <a:cxnSpLocks/>
          </p:cNvCxnSpPr>
          <p:nvPr/>
        </p:nvCxnSpPr>
        <p:spPr>
          <a:xfrm flipV="1">
            <a:off x="4444678" y="4195823"/>
            <a:ext cx="1481560" cy="7581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FA6F0866-69A3-46B9-9F04-92218FB85D8C}"/>
              </a:ext>
            </a:extLst>
          </p:cNvPr>
          <p:cNvCxnSpPr>
            <a:cxnSpLocks/>
          </p:cNvCxnSpPr>
          <p:nvPr/>
        </p:nvCxnSpPr>
        <p:spPr>
          <a:xfrm flipV="1">
            <a:off x="3495554" y="4229823"/>
            <a:ext cx="3750198" cy="23431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6569273"/>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EDE020A-E251-41F8-97AA-5CD3678E571F}"/>
              </a:ext>
            </a:extLst>
          </p:cNvPr>
          <p:cNvSpPr>
            <a:spLocks noGrp="1"/>
          </p:cNvSpPr>
          <p:nvPr>
            <p:ph idx="1"/>
          </p:nvPr>
        </p:nvSpPr>
        <p:spPr/>
        <p:txBody>
          <a:bodyPr/>
          <a:lstStyle/>
          <a:p>
            <a:r>
              <a:rPr lang="en-US" dirty="0"/>
              <a:t>Log files are a great resource for a Web developer, but only if you know how to find and use the logged information. Here, you'll look at the methods you can use to retrieve logged information, ready for offline analysis.</a:t>
            </a:r>
          </a:p>
          <a:p>
            <a:endParaRPr lang="en-US" dirty="0"/>
          </a:p>
          <a:p>
            <a:r>
              <a:rPr lang="en-CA" dirty="0"/>
              <a:t>Log file storage locations</a:t>
            </a:r>
          </a:p>
          <a:p>
            <a:r>
              <a:rPr lang="en-CA" dirty="0"/>
              <a:t>Windows app log files</a:t>
            </a:r>
          </a:p>
          <a:p>
            <a:r>
              <a:rPr lang="en-US" dirty="0"/>
              <a:t>For Windows apps, file system log files are stored in a virtual drive that is associated with your Web App. This drive is addressable as D:\Home, and includes a </a:t>
            </a:r>
            <a:r>
              <a:rPr lang="en-US" dirty="0" err="1"/>
              <a:t>LogFiles</a:t>
            </a:r>
            <a:r>
              <a:rPr lang="en-US" dirty="0"/>
              <a:t> folder; within this folder are one or more subfolders:</a:t>
            </a:r>
          </a:p>
          <a:p>
            <a:pPr marL="342900" indent="-342900">
              <a:buFont typeface="Arial" panose="020B0604020202020204" pitchFamily="34" charset="0"/>
              <a:buChar char="•"/>
            </a:pPr>
            <a:endParaRPr lang="en-US" sz="1400" dirty="0"/>
          </a:p>
          <a:p>
            <a:pPr marL="342900" indent="-342900">
              <a:buFont typeface="Arial" panose="020B0604020202020204" pitchFamily="34" charset="0"/>
              <a:buChar char="•"/>
            </a:pPr>
            <a:r>
              <a:rPr lang="en-US" sz="1400" dirty="0"/>
              <a:t>Application - Contains application-generated messages, if File System application logging has been enabled.</a:t>
            </a:r>
          </a:p>
          <a:p>
            <a:pPr marL="342900" indent="-342900">
              <a:buFont typeface="Arial" panose="020B0604020202020204" pitchFamily="34" charset="0"/>
              <a:buChar char="•"/>
            </a:pPr>
            <a:r>
              <a:rPr lang="en-US" sz="1400" dirty="0" err="1"/>
              <a:t>DetailedErrors</a:t>
            </a:r>
            <a:r>
              <a:rPr lang="en-US" sz="1400" dirty="0"/>
              <a:t> - Contains detailed Web server error logs, if Detailed error messages have been enabled.</a:t>
            </a:r>
          </a:p>
          <a:p>
            <a:pPr marL="342900" indent="-342900">
              <a:buFont typeface="Arial" panose="020B0604020202020204" pitchFamily="34" charset="0"/>
              <a:buChar char="•"/>
            </a:pPr>
            <a:r>
              <a:rPr lang="en-US" sz="1400" dirty="0"/>
              <a:t>http - Contains IIS-level logs, if Web server logging has been enabled.</a:t>
            </a:r>
          </a:p>
          <a:p>
            <a:pPr marL="342900" indent="-342900">
              <a:buFont typeface="Arial" panose="020B0604020202020204" pitchFamily="34" charset="0"/>
              <a:buChar char="•"/>
            </a:pPr>
            <a:r>
              <a:rPr lang="en-US" sz="1400" dirty="0"/>
              <a:t>W3SVC&lt;number&gt; - Contains details of all failed http requests, if Failed request tracing has been enabled.</a:t>
            </a:r>
            <a:endParaRPr lang="en-CA" sz="1400" dirty="0"/>
          </a:p>
        </p:txBody>
      </p:sp>
      <p:sp>
        <p:nvSpPr>
          <p:cNvPr id="3" name="Title 2">
            <a:extLst>
              <a:ext uri="{FF2B5EF4-FFF2-40B4-BE49-F238E27FC236}">
                <a16:creationId xmlns:a16="http://schemas.microsoft.com/office/drawing/2014/main" id="{73106E8D-AA35-4225-B6B5-4223F24F081F}"/>
              </a:ext>
            </a:extLst>
          </p:cNvPr>
          <p:cNvSpPr>
            <a:spLocks noGrp="1"/>
          </p:cNvSpPr>
          <p:nvPr>
            <p:ph type="title"/>
          </p:nvPr>
        </p:nvSpPr>
        <p:spPr/>
        <p:txBody>
          <a:bodyPr/>
          <a:lstStyle/>
          <a:p>
            <a:r>
              <a:rPr lang="en-CA" dirty="0"/>
              <a:t>Retrieve application log files</a:t>
            </a:r>
            <a:br>
              <a:rPr lang="en-CA" dirty="0"/>
            </a:br>
            <a:endParaRPr lang="en-CA" dirty="0"/>
          </a:p>
        </p:txBody>
      </p:sp>
    </p:spTree>
    <p:extLst>
      <p:ext uri="{BB962C8B-B14F-4D97-AF65-F5344CB8AC3E}">
        <p14:creationId xmlns:p14="http://schemas.microsoft.com/office/powerpoint/2010/main" val="1861561497"/>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EDE020A-E251-41F8-97AA-5CD3678E571F}"/>
              </a:ext>
            </a:extLst>
          </p:cNvPr>
          <p:cNvSpPr>
            <a:spLocks noGrp="1"/>
          </p:cNvSpPr>
          <p:nvPr>
            <p:ph idx="1"/>
          </p:nvPr>
        </p:nvSpPr>
        <p:spPr/>
        <p:txBody>
          <a:bodyPr/>
          <a:lstStyle/>
          <a:p>
            <a:r>
              <a:rPr lang="en-US" dirty="0"/>
              <a:t>Azure CLI </a:t>
            </a:r>
            <a:endParaRPr lang="en-US" sz="1400" dirty="0"/>
          </a:p>
          <a:p>
            <a:endParaRPr lang="en-US" sz="1400" dirty="0"/>
          </a:p>
          <a:p>
            <a:r>
              <a:rPr lang="en-US" dirty="0"/>
              <a:t>Kudu</a:t>
            </a:r>
          </a:p>
        </p:txBody>
      </p:sp>
      <p:sp>
        <p:nvSpPr>
          <p:cNvPr id="3" name="Title 2">
            <a:extLst>
              <a:ext uri="{FF2B5EF4-FFF2-40B4-BE49-F238E27FC236}">
                <a16:creationId xmlns:a16="http://schemas.microsoft.com/office/drawing/2014/main" id="{73106E8D-AA35-4225-B6B5-4223F24F081F}"/>
              </a:ext>
            </a:extLst>
          </p:cNvPr>
          <p:cNvSpPr>
            <a:spLocks noGrp="1"/>
          </p:cNvSpPr>
          <p:nvPr>
            <p:ph type="title"/>
          </p:nvPr>
        </p:nvSpPr>
        <p:spPr/>
        <p:txBody>
          <a:bodyPr/>
          <a:lstStyle/>
          <a:p>
            <a:r>
              <a:rPr lang="en-CA" dirty="0"/>
              <a:t>Methods for retrieving log files</a:t>
            </a:r>
          </a:p>
        </p:txBody>
      </p:sp>
    </p:spTree>
    <p:extLst>
      <p:ext uri="{BB962C8B-B14F-4D97-AF65-F5344CB8AC3E}">
        <p14:creationId xmlns:p14="http://schemas.microsoft.com/office/powerpoint/2010/main" val="3116497575"/>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07043D-F667-4858-B9F0-142A3FEA115A}"/>
              </a:ext>
            </a:extLst>
          </p:cNvPr>
          <p:cNvSpPr>
            <a:spLocks noGrp="1"/>
          </p:cNvSpPr>
          <p:nvPr>
            <p:ph type="title"/>
          </p:nvPr>
        </p:nvSpPr>
        <p:spPr/>
        <p:txBody>
          <a:bodyPr/>
          <a:lstStyle/>
          <a:p>
            <a:r>
              <a:rPr lang="en-US" dirty="0"/>
              <a:t>Retrieve file system logs using Azure CLI</a:t>
            </a:r>
            <a:endParaRPr lang="en-CA" dirty="0"/>
          </a:p>
        </p:txBody>
      </p:sp>
      <p:pic>
        <p:nvPicPr>
          <p:cNvPr id="4" name="Picture 3">
            <a:extLst>
              <a:ext uri="{FF2B5EF4-FFF2-40B4-BE49-F238E27FC236}">
                <a16:creationId xmlns:a16="http://schemas.microsoft.com/office/drawing/2014/main" id="{4567C998-AE66-4460-83A1-018E16ABC6CC}"/>
              </a:ext>
            </a:extLst>
          </p:cNvPr>
          <p:cNvPicPr>
            <a:picLocks noChangeAspect="1"/>
          </p:cNvPicPr>
          <p:nvPr/>
        </p:nvPicPr>
        <p:blipFill>
          <a:blip r:embed="rId3"/>
          <a:stretch>
            <a:fillRect/>
          </a:stretch>
        </p:blipFill>
        <p:spPr>
          <a:xfrm>
            <a:off x="138896" y="889891"/>
            <a:ext cx="12192000" cy="5129142"/>
          </a:xfrm>
          <a:prstGeom prst="rect">
            <a:avLst/>
          </a:prstGeom>
        </p:spPr>
      </p:pic>
      <p:cxnSp>
        <p:nvCxnSpPr>
          <p:cNvPr id="6" name="Straight Arrow Connector 5">
            <a:extLst>
              <a:ext uri="{FF2B5EF4-FFF2-40B4-BE49-F238E27FC236}">
                <a16:creationId xmlns:a16="http://schemas.microsoft.com/office/drawing/2014/main" id="{F0627BC1-FA5A-41F9-8D99-C0FEAD9B6439}"/>
              </a:ext>
            </a:extLst>
          </p:cNvPr>
          <p:cNvCxnSpPr/>
          <p:nvPr/>
        </p:nvCxnSpPr>
        <p:spPr>
          <a:xfrm flipV="1">
            <a:off x="4907666" y="1759352"/>
            <a:ext cx="1412111" cy="1851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046E5424-087F-4C59-BD77-0070F3CB2731}"/>
              </a:ext>
            </a:extLst>
          </p:cNvPr>
          <p:cNvCxnSpPr/>
          <p:nvPr/>
        </p:nvCxnSpPr>
        <p:spPr>
          <a:xfrm flipV="1">
            <a:off x="5359078" y="2280213"/>
            <a:ext cx="960699" cy="7523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59863543"/>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F0F257-C912-4674-BB30-A262053EC2E2}"/>
              </a:ext>
            </a:extLst>
          </p:cNvPr>
          <p:cNvSpPr>
            <a:spLocks noGrp="1"/>
          </p:cNvSpPr>
          <p:nvPr>
            <p:ph type="title"/>
          </p:nvPr>
        </p:nvSpPr>
        <p:spPr/>
        <p:txBody>
          <a:bodyPr/>
          <a:lstStyle/>
          <a:p>
            <a:r>
              <a:rPr lang="en-US" dirty="0"/>
              <a:t>Simpler Way to Create Service Principle</a:t>
            </a:r>
          </a:p>
        </p:txBody>
      </p:sp>
      <p:sp>
        <p:nvSpPr>
          <p:cNvPr id="37" name="AutoShape 2" descr="data:image/svg+xml;charset=utf8,%20%3Csvg%20width%3D'127'%20height%3D'127'%20xmlns%3D'http%3A%2F%2Fwww.w3.org%2F2000%2Fsvg'%20xmlns%3Axlink%3D'http%3A%2F%2Fwww.w3.org%2F1999%2Fxlink'%20overflow%3D'hidden'%3E%3Cdefs%3E%3CclipPath%20id%3D'clip0'%3E%3Cpath%20d%3D'M0%200%20127%200%20127%20127%200%20127Z'%20fill-rule%3D'evenodd'%20clip-rule%3D'evenodd'%2F%3E%3C%2FclipPath%3E%3C%2Fdefs%3E%3Cg%20clip-path%3D'url(%23clip0)'%3E%3Cpath%20d%3D'M55.5625%2035.7187%2076.7292%2035.7187%2076.7292%2031.75C76.7292%2028.8396%2074.3479%2026.4583%2071.4375%2026.4583L15.875%2026.4583C12.9646%2026.4583%2010.5833%2028.8396%2010.5833%2031.75L10.5833%2067.4687C10.5833%2070.3791%2012.9646%2072.7604%2015.875%2072.7604L23.8125%2072.7604%2023.8125%2085.9896%2037.0417%2072.7604%2044.9792%2072.7604%2044.9792%2046.3021C44.9792%2040.4812%2049.7417%2035.7187%2055.5625%2035.7187Z'%20fill%3D'%23B43C14'%2F%3E%3Cpath%20d%3D'M111.125%2041.0104%2055.5625%2041.0104C52.6521%2041.0104%2050.2708%2043.3916%2050.2708%2046.3021L50.2708%2082.0208C50.2708%2084.9312%2052.6521%2087.3125%2055.5625%2087.3125L89.9584%2087.3125%20103.188%20100.542%20103.188%2087.3125%20111.125%2087.3125C114.035%2087.3125%20116.417%2084.9312%20116.417%2082.0208L116.417%2046.3021C116.417%2043.3916%20114.035%2041.0104%20111.125%2041.0104Z'%20fill%3D'%23B43C14'%2F%3E%3C%2Fg%3E%3C%2Fsvg%3E">
            <a:extLst>
              <a:ext uri="{FF2B5EF4-FFF2-40B4-BE49-F238E27FC236}">
                <a16:creationId xmlns:a16="http://schemas.microsoft.com/office/drawing/2014/main" id="{FDF3CE8D-73C8-4934-BAEA-6943A65990F8}"/>
              </a:ext>
            </a:extLst>
          </p:cNvPr>
          <p:cNvSpPr>
            <a:spLocks noChangeAspect="1" noChangeArrowheads="1"/>
          </p:cNvSpPr>
          <p:nvPr/>
        </p:nvSpPr>
        <p:spPr bwMode="auto">
          <a:xfrm>
            <a:off x="5943600" y="3644444"/>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TextBox 37">
            <a:extLst>
              <a:ext uri="{FF2B5EF4-FFF2-40B4-BE49-F238E27FC236}">
                <a16:creationId xmlns:a16="http://schemas.microsoft.com/office/drawing/2014/main" id="{73DE776C-FCC2-406C-9745-9A17D4552E11}"/>
              </a:ext>
            </a:extLst>
          </p:cNvPr>
          <p:cNvSpPr txBox="1"/>
          <p:nvPr/>
        </p:nvSpPr>
        <p:spPr>
          <a:xfrm>
            <a:off x="2127701" y="2130958"/>
            <a:ext cx="8241398" cy="3077766"/>
          </a:xfrm>
          <a:prstGeom prst="rect">
            <a:avLst/>
          </a:prstGeom>
          <a:solidFill>
            <a:schemeClr val="bg2"/>
          </a:solidFill>
        </p:spPr>
        <p:txBody>
          <a:bodyPr wrap="square" rtlCol="0">
            <a:spAutoFit/>
          </a:bodyPr>
          <a:lstStyle/>
          <a:p>
            <a:pPr marL="1828800" marR="0" lvl="4"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595959"/>
              </a:solidFill>
              <a:effectLst/>
              <a:uLnTx/>
              <a:uFillTx/>
              <a:latin typeface="Segoe UI Light" panose="020B0502040204020203" pitchFamily="34" charset="0"/>
              <a:ea typeface="+mn-ea"/>
              <a:cs typeface="Segoe UI Light" panose="020B0502040204020203" pitchFamily="34" charset="0"/>
            </a:endParaRPr>
          </a:p>
          <a:p>
            <a:pPr marL="1828800" marR="0" lvl="4" indent="0" algn="l" defTabSz="914400" rtl="0" eaLnBrk="1" fontAlgn="auto" latinLnBrk="0" hangingPunct="1">
              <a:lnSpc>
                <a:spcPct val="100000"/>
              </a:lnSpc>
              <a:spcBef>
                <a:spcPts val="0"/>
              </a:spcBef>
              <a:spcAft>
                <a:spcPts val="0"/>
              </a:spcAft>
              <a:buClrTx/>
              <a:buSzTx/>
              <a:buFontTx/>
              <a:buNone/>
              <a:tabLst/>
              <a:defRPr/>
            </a:pPr>
            <a:r>
              <a:rPr lang="en-US" sz="2800" dirty="0">
                <a:solidFill>
                  <a:srgbClr val="595959"/>
                </a:solidFill>
                <a:latin typeface="Segoe UI Light" panose="020B0502040204020203" pitchFamily="34" charset="0"/>
                <a:cs typeface="Segoe UI Light" panose="020B0502040204020203" pitchFamily="34" charset="0"/>
              </a:rPr>
              <a:t>Quick demo of easier way to create a service principle.</a:t>
            </a:r>
          </a:p>
          <a:p>
            <a:pPr marL="1828800" marR="0" lvl="4"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595959"/>
              </a:solidFill>
              <a:effectLst/>
              <a:uLnTx/>
              <a:uFillTx/>
              <a:latin typeface="Segoe UI Light" panose="020B0502040204020203" pitchFamily="34" charset="0"/>
              <a:ea typeface="+mn-ea"/>
              <a:cs typeface="Segoe UI Light" panose="020B0502040204020203" pitchFamily="34" charset="0"/>
            </a:endParaRPr>
          </a:p>
          <a:p>
            <a:pPr lvl="4">
              <a:defRPr/>
            </a:pPr>
            <a:r>
              <a:rPr lang="en-US" sz="1800" dirty="0" err="1"/>
              <a:t>az</a:t>
            </a:r>
            <a:r>
              <a:rPr lang="en-US" sz="1800" dirty="0"/>
              <a:t> ad </a:t>
            </a:r>
            <a:r>
              <a:rPr lang="en-US" sz="1800" dirty="0" err="1"/>
              <a:t>sp</a:t>
            </a:r>
            <a:r>
              <a:rPr lang="en-US" sz="1800" dirty="0"/>
              <a:t> create-for-</a:t>
            </a:r>
            <a:r>
              <a:rPr lang="en-US" sz="1800" dirty="0" err="1"/>
              <a:t>rbac</a:t>
            </a:r>
            <a:r>
              <a:rPr lang="en-US" sz="1800" dirty="0"/>
              <a:t> --name "</a:t>
            </a:r>
            <a:r>
              <a:rPr lang="en-US" sz="1800" dirty="0" err="1"/>
              <a:t>azuredevops-sp-quickdemo</a:t>
            </a:r>
            <a:r>
              <a:rPr lang="en-US" sz="1800" dirty="0"/>
              <a:t>" --</a:t>
            </a:r>
            <a:r>
              <a:rPr lang="en-US" sz="1800" dirty="0" err="1"/>
              <a:t>sdk</a:t>
            </a:r>
            <a:r>
              <a:rPr lang="en-US" sz="1800" dirty="0"/>
              <a:t>-auth --role contributor --scopes /subscriptions/{sub-id}</a:t>
            </a:r>
            <a:endParaRPr kumimoji="0" lang="en-US" sz="2800" b="0" i="0" u="none" strike="noStrike" kern="1200" cap="none" spc="0" normalizeH="0" baseline="0" noProof="0" dirty="0">
              <a:ln>
                <a:noFill/>
              </a:ln>
              <a:solidFill>
                <a:srgbClr val="595959"/>
              </a:solidFill>
              <a:effectLst/>
              <a:uLnTx/>
              <a:uFillTx/>
              <a:latin typeface="Segoe UI Light" panose="020B0502040204020203" pitchFamily="34" charset="0"/>
              <a:ea typeface="+mn-ea"/>
              <a:cs typeface="Segoe UI Light" panose="020B0502040204020203" pitchFamily="34" charset="0"/>
            </a:endParaRPr>
          </a:p>
          <a:p>
            <a:pPr marL="1828800" marR="0" lvl="4"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595959"/>
              </a:solidFill>
              <a:effectLst/>
              <a:uLnTx/>
              <a:uFillTx/>
              <a:latin typeface="Segoe UI Light" panose="020B0502040204020203" pitchFamily="34" charset="0"/>
              <a:ea typeface="+mn-ea"/>
              <a:cs typeface="Segoe UI Light" panose="020B0502040204020203" pitchFamily="34" charset="0"/>
            </a:endParaRPr>
          </a:p>
        </p:txBody>
      </p:sp>
      <p:pic>
        <p:nvPicPr>
          <p:cNvPr id="9" name="Graphic 8" descr="Classroom">
            <a:extLst>
              <a:ext uri="{FF2B5EF4-FFF2-40B4-BE49-F238E27FC236}">
                <a16:creationId xmlns:a16="http://schemas.microsoft.com/office/drawing/2014/main" id="{468937AA-BC3F-410E-9526-DB1BBC77C34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361034" y="2953236"/>
            <a:ext cx="1382416" cy="1382416"/>
          </a:xfrm>
          <a:prstGeom prst="rect">
            <a:avLst/>
          </a:prstGeom>
        </p:spPr>
      </p:pic>
    </p:spTree>
    <p:extLst>
      <p:ext uri="{BB962C8B-B14F-4D97-AF65-F5344CB8AC3E}">
        <p14:creationId xmlns:p14="http://schemas.microsoft.com/office/powerpoint/2010/main" val="733703264"/>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8F37DC-64C7-4A5A-B8FC-1E5AA15EDB58}"/>
              </a:ext>
            </a:extLst>
          </p:cNvPr>
          <p:cNvSpPr>
            <a:spLocks noGrp="1"/>
          </p:cNvSpPr>
          <p:nvPr>
            <p:ph type="title"/>
          </p:nvPr>
        </p:nvSpPr>
        <p:spPr/>
        <p:txBody>
          <a:bodyPr/>
          <a:lstStyle/>
          <a:p>
            <a:r>
              <a:rPr lang="en-CA" b="1" i="0" dirty="0">
                <a:solidFill>
                  <a:srgbClr val="171717"/>
                </a:solidFill>
                <a:effectLst/>
                <a:latin typeface="Segoe UI" panose="020B0502040204020203" pitchFamily="34" charset="0"/>
              </a:rPr>
              <a:t>Retrieve file system logs using Kudu; </a:t>
            </a:r>
            <a:br>
              <a:rPr lang="en-CA" b="1" i="0" dirty="0">
                <a:solidFill>
                  <a:srgbClr val="171717"/>
                </a:solidFill>
                <a:effectLst/>
                <a:latin typeface="Segoe UI" panose="020B0502040204020203" pitchFamily="34" charset="0"/>
              </a:rPr>
            </a:br>
            <a:r>
              <a:rPr lang="en-US" b="1" i="0" dirty="0">
                <a:solidFill>
                  <a:srgbClr val="171717"/>
                </a:solidFill>
                <a:effectLst/>
                <a:latin typeface="Segoe UI" panose="020B0502040204020203" pitchFamily="34" charset="0"/>
              </a:rPr>
              <a:t>Search logs saved in Azure Blob Storage</a:t>
            </a:r>
            <a:br>
              <a:rPr lang="en-CA" b="1" i="0" dirty="0">
                <a:solidFill>
                  <a:srgbClr val="171717"/>
                </a:solidFill>
                <a:effectLst/>
                <a:latin typeface="Segoe UI" panose="020B0502040204020203" pitchFamily="34" charset="0"/>
              </a:rPr>
            </a:br>
            <a:br>
              <a:rPr lang="en-CA" dirty="0"/>
            </a:br>
            <a:endParaRPr lang="en-CA" dirty="0"/>
          </a:p>
        </p:txBody>
      </p:sp>
      <p:sp>
        <p:nvSpPr>
          <p:cNvPr id="5" name="TextBox 4">
            <a:extLst>
              <a:ext uri="{FF2B5EF4-FFF2-40B4-BE49-F238E27FC236}">
                <a16:creationId xmlns:a16="http://schemas.microsoft.com/office/drawing/2014/main" id="{1109A657-9B55-4C8B-9743-D7D7F36B22E3}"/>
              </a:ext>
            </a:extLst>
          </p:cNvPr>
          <p:cNvSpPr txBox="1"/>
          <p:nvPr/>
        </p:nvSpPr>
        <p:spPr>
          <a:xfrm>
            <a:off x="691200" y="1951672"/>
            <a:ext cx="9807038" cy="923330"/>
          </a:xfrm>
          <a:prstGeom prst="rect">
            <a:avLst/>
          </a:prstGeom>
          <a:noFill/>
        </p:spPr>
        <p:txBody>
          <a:bodyPr wrap="square">
            <a:spAutoFit/>
          </a:bodyPr>
          <a:lstStyle/>
          <a:p>
            <a:r>
              <a:rPr lang="en-CA" dirty="0"/>
              <a:t>Follow steps in this learning module to 1) use Kudu 2) Search in Azure Blob Storage</a:t>
            </a:r>
          </a:p>
          <a:p>
            <a:endParaRPr lang="en-CA" dirty="0">
              <a:hlinkClick r:id="rId3"/>
            </a:endParaRPr>
          </a:p>
          <a:p>
            <a:r>
              <a:rPr lang="en-CA" dirty="0">
                <a:hlinkClick r:id="rId3"/>
              </a:rPr>
              <a:t>Exercise - Retrieve Application Log Files using Azure CLI and Kudu - Learn | Microsoft Docs</a:t>
            </a:r>
            <a:endParaRPr lang="en-CA" dirty="0"/>
          </a:p>
        </p:txBody>
      </p:sp>
    </p:spTree>
    <p:extLst>
      <p:ext uri="{BB962C8B-B14F-4D97-AF65-F5344CB8AC3E}">
        <p14:creationId xmlns:p14="http://schemas.microsoft.com/office/powerpoint/2010/main" val="2710886626"/>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1">
            <a:extLst>
              <a:ext uri="{FF2B5EF4-FFF2-40B4-BE49-F238E27FC236}">
                <a16:creationId xmlns:a16="http://schemas.microsoft.com/office/drawing/2014/main" id="{B86E52D0-9762-4FA2-ABBA-06DBFB808656}"/>
              </a:ext>
            </a:extLst>
          </p:cNvPr>
          <p:cNvSpPr>
            <a:spLocks noGrp="1"/>
          </p:cNvSpPr>
          <p:nvPr>
            <p:ph sz="half" idx="1"/>
          </p:nvPr>
        </p:nvSpPr>
        <p:spPr>
          <a:xfrm>
            <a:off x="690563" y="2344071"/>
            <a:ext cx="2330223" cy="3599528"/>
          </a:xfrm>
        </p:spPr>
        <p:txBody>
          <a:bodyPr/>
          <a:lstStyle/>
          <a:p>
            <a:endParaRPr lang="en-US"/>
          </a:p>
        </p:txBody>
      </p:sp>
      <p:sp>
        <p:nvSpPr>
          <p:cNvPr id="3" name="Title 2">
            <a:extLst>
              <a:ext uri="{FF2B5EF4-FFF2-40B4-BE49-F238E27FC236}">
                <a16:creationId xmlns:a16="http://schemas.microsoft.com/office/drawing/2014/main" id="{DF42F3D7-A32D-4604-BC20-C683656696AA}"/>
              </a:ext>
            </a:extLst>
          </p:cNvPr>
          <p:cNvSpPr>
            <a:spLocks noGrp="1"/>
          </p:cNvSpPr>
          <p:nvPr>
            <p:ph type="title"/>
          </p:nvPr>
        </p:nvSpPr>
        <p:spPr>
          <a:xfrm>
            <a:off x="690563" y="390719"/>
            <a:ext cx="2330223" cy="1781175"/>
          </a:xfrm>
        </p:spPr>
        <p:txBody>
          <a:bodyPr anchor="t">
            <a:normAutofit/>
          </a:bodyPr>
          <a:lstStyle/>
          <a:p>
            <a:r>
              <a:rPr lang="en-US" sz="2000"/>
              <a:t>Capture and view page load times in your Azure web app with Application Insights</a:t>
            </a:r>
            <a:endParaRPr lang="en-CA" sz="2000"/>
          </a:p>
        </p:txBody>
      </p:sp>
      <p:graphicFrame>
        <p:nvGraphicFramePr>
          <p:cNvPr id="7" name="Content Placeholder 1">
            <a:extLst>
              <a:ext uri="{FF2B5EF4-FFF2-40B4-BE49-F238E27FC236}">
                <a16:creationId xmlns:a16="http://schemas.microsoft.com/office/drawing/2014/main" id="{966A8EA9-AE38-46B7-8055-5A70B9935D01}"/>
              </a:ext>
            </a:extLst>
          </p:cNvPr>
          <p:cNvGraphicFramePr>
            <a:graphicFrameLocks noGrp="1"/>
          </p:cNvGraphicFramePr>
          <p:nvPr>
            <p:ph sz="half" idx="2"/>
            <p:extLst>
              <p:ext uri="{D42A27DB-BD31-4B8C-83A1-F6EECF244321}">
                <p14:modId xmlns:p14="http://schemas.microsoft.com/office/powerpoint/2010/main" val="3800852053"/>
              </p:ext>
            </p:extLst>
          </p:nvPr>
        </p:nvGraphicFramePr>
        <p:xfrm>
          <a:off x="4355843" y="390719"/>
          <a:ext cx="7236090" cy="55528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61875161"/>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F42F3D7-A32D-4604-BC20-C683656696AA}"/>
              </a:ext>
            </a:extLst>
          </p:cNvPr>
          <p:cNvSpPr>
            <a:spLocks noGrp="1"/>
          </p:cNvSpPr>
          <p:nvPr>
            <p:ph type="title"/>
          </p:nvPr>
        </p:nvSpPr>
        <p:spPr>
          <a:xfrm>
            <a:off x="691376" y="390719"/>
            <a:ext cx="10783229" cy="998344"/>
          </a:xfrm>
        </p:spPr>
        <p:txBody>
          <a:bodyPr anchor="t">
            <a:normAutofit/>
          </a:bodyPr>
          <a:lstStyle/>
          <a:p>
            <a:r>
              <a:rPr lang="en-CA" sz="3300"/>
              <a:t>Application Insights resources</a:t>
            </a:r>
            <a:br>
              <a:rPr lang="en-CA" sz="3300"/>
            </a:br>
            <a:endParaRPr lang="en-US" sz="3300"/>
          </a:p>
        </p:txBody>
      </p:sp>
      <p:graphicFrame>
        <p:nvGraphicFramePr>
          <p:cNvPr id="4" name="Content Placeholder 3">
            <a:extLst>
              <a:ext uri="{FF2B5EF4-FFF2-40B4-BE49-F238E27FC236}">
                <a16:creationId xmlns:a16="http://schemas.microsoft.com/office/drawing/2014/main" id="{BC9A35C8-2F50-43A9-AEE1-EE9BA72D8DD1}"/>
              </a:ext>
            </a:extLst>
          </p:cNvPr>
          <p:cNvGraphicFramePr>
            <a:graphicFrameLocks noGrp="1"/>
          </p:cNvGraphicFramePr>
          <p:nvPr>
            <p:ph idx="1"/>
            <p:extLst>
              <p:ext uri="{D42A27DB-BD31-4B8C-83A1-F6EECF244321}">
                <p14:modId xmlns:p14="http://schemas.microsoft.com/office/powerpoint/2010/main" val="38335384"/>
              </p:ext>
            </p:extLst>
          </p:nvPr>
        </p:nvGraphicFramePr>
        <p:xfrm>
          <a:off x="691376" y="1524000"/>
          <a:ext cx="10783229" cy="38404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12195941"/>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1">
            <a:extLst>
              <a:ext uri="{FF2B5EF4-FFF2-40B4-BE49-F238E27FC236}">
                <a16:creationId xmlns:a16="http://schemas.microsoft.com/office/drawing/2014/main" id="{36F1DFE7-DB91-4D07-A409-88CA8B34A017}"/>
              </a:ext>
            </a:extLst>
          </p:cNvPr>
          <p:cNvSpPr>
            <a:spLocks noGrp="1"/>
          </p:cNvSpPr>
          <p:nvPr>
            <p:ph type="sldNum" sz="quarter" idx="12"/>
          </p:nvPr>
        </p:nvSpPr>
        <p:spPr>
          <a:xfrm>
            <a:off x="11234133" y="6356353"/>
            <a:ext cx="495785" cy="365125"/>
          </a:xfrm>
        </p:spPr>
        <p:txBody>
          <a:bodyPr/>
          <a:lstStyle/>
          <a:p>
            <a:pPr>
              <a:spcAft>
                <a:spcPts val="600"/>
              </a:spcAft>
            </a:pPr>
            <a:fld id="{3847DB54-D037-B84F-B6F1-2E8DA40D09AD}" type="slidenum">
              <a:rPr lang="en-US" smtClean="0"/>
              <a:pPr>
                <a:spcAft>
                  <a:spcPts val="600"/>
                </a:spcAft>
              </a:pPr>
              <a:t>63</a:t>
            </a:fld>
            <a:endParaRPr lang="en-US"/>
          </a:p>
        </p:txBody>
      </p:sp>
      <p:sp>
        <p:nvSpPr>
          <p:cNvPr id="3" name="Title 2">
            <a:extLst>
              <a:ext uri="{FF2B5EF4-FFF2-40B4-BE49-F238E27FC236}">
                <a16:creationId xmlns:a16="http://schemas.microsoft.com/office/drawing/2014/main" id="{DF42F3D7-A32D-4604-BC20-C683656696AA}"/>
              </a:ext>
            </a:extLst>
          </p:cNvPr>
          <p:cNvSpPr>
            <a:spLocks noGrp="1"/>
          </p:cNvSpPr>
          <p:nvPr>
            <p:ph type="title"/>
          </p:nvPr>
        </p:nvSpPr>
        <p:spPr>
          <a:xfrm>
            <a:off x="691376" y="390719"/>
            <a:ext cx="10783229" cy="998344"/>
          </a:xfrm>
        </p:spPr>
        <p:txBody>
          <a:bodyPr anchor="t">
            <a:normAutofit/>
          </a:bodyPr>
          <a:lstStyle/>
          <a:p>
            <a:r>
              <a:rPr lang="en-US" sz="3300" dirty="0"/>
              <a:t>Runtime instrumentation and build-time instrumentation</a:t>
            </a:r>
          </a:p>
        </p:txBody>
      </p:sp>
      <p:graphicFrame>
        <p:nvGraphicFramePr>
          <p:cNvPr id="7" name="Content Placeholder 4">
            <a:extLst>
              <a:ext uri="{FF2B5EF4-FFF2-40B4-BE49-F238E27FC236}">
                <a16:creationId xmlns:a16="http://schemas.microsoft.com/office/drawing/2014/main" id="{0AA2D344-C2D1-4DBD-A22D-874BED35AA89}"/>
              </a:ext>
            </a:extLst>
          </p:cNvPr>
          <p:cNvGraphicFramePr>
            <a:graphicFrameLocks noGrp="1"/>
          </p:cNvGraphicFramePr>
          <p:nvPr>
            <p:ph idx="1"/>
            <p:extLst>
              <p:ext uri="{D42A27DB-BD31-4B8C-83A1-F6EECF244321}">
                <p14:modId xmlns:p14="http://schemas.microsoft.com/office/powerpoint/2010/main" val="4109527676"/>
              </p:ext>
            </p:extLst>
          </p:nvPr>
        </p:nvGraphicFramePr>
        <p:xfrm>
          <a:off x="691376" y="1538473"/>
          <a:ext cx="3000948" cy="239981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8" name="Content Placeholder 4">
            <a:extLst>
              <a:ext uri="{FF2B5EF4-FFF2-40B4-BE49-F238E27FC236}">
                <a16:creationId xmlns:a16="http://schemas.microsoft.com/office/drawing/2014/main" id="{40A5465B-B215-4A66-9E97-708FF3114513}"/>
              </a:ext>
            </a:extLst>
          </p:cNvPr>
          <p:cNvGraphicFramePr>
            <a:graphicFrameLocks/>
          </p:cNvGraphicFramePr>
          <p:nvPr>
            <p:extLst>
              <p:ext uri="{D42A27DB-BD31-4B8C-83A1-F6EECF244321}">
                <p14:modId xmlns:p14="http://schemas.microsoft.com/office/powerpoint/2010/main" val="108387659"/>
              </p:ext>
            </p:extLst>
          </p:nvPr>
        </p:nvGraphicFramePr>
        <p:xfrm>
          <a:off x="4424041" y="1625655"/>
          <a:ext cx="7305877" cy="2312636"/>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cxnSp>
        <p:nvCxnSpPr>
          <p:cNvPr id="9" name="Straight Arrow Connector 8">
            <a:extLst>
              <a:ext uri="{FF2B5EF4-FFF2-40B4-BE49-F238E27FC236}">
                <a16:creationId xmlns:a16="http://schemas.microsoft.com/office/drawing/2014/main" id="{7B769D97-6B47-4FBD-A6E9-29B577EE1641}"/>
              </a:ext>
            </a:extLst>
          </p:cNvPr>
          <p:cNvCxnSpPr>
            <a:cxnSpLocks/>
          </p:cNvCxnSpPr>
          <p:nvPr/>
        </p:nvCxnSpPr>
        <p:spPr>
          <a:xfrm>
            <a:off x="3368233" y="2317836"/>
            <a:ext cx="254643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82071937"/>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F42F3D7-A32D-4604-BC20-C683656696AA}"/>
              </a:ext>
            </a:extLst>
          </p:cNvPr>
          <p:cNvSpPr>
            <a:spLocks noGrp="1"/>
          </p:cNvSpPr>
          <p:nvPr>
            <p:ph type="title"/>
          </p:nvPr>
        </p:nvSpPr>
        <p:spPr>
          <a:xfrm>
            <a:off x="691376" y="390719"/>
            <a:ext cx="10783229" cy="998344"/>
          </a:xfrm>
        </p:spPr>
        <p:txBody>
          <a:bodyPr anchor="t">
            <a:normAutofit/>
          </a:bodyPr>
          <a:lstStyle/>
          <a:p>
            <a:r>
              <a:rPr lang="en-US"/>
              <a:t>Runtime instrumentation</a:t>
            </a:r>
          </a:p>
        </p:txBody>
      </p:sp>
      <p:graphicFrame>
        <p:nvGraphicFramePr>
          <p:cNvPr id="9" name="Content Placeholder 4">
            <a:extLst>
              <a:ext uri="{FF2B5EF4-FFF2-40B4-BE49-F238E27FC236}">
                <a16:creationId xmlns:a16="http://schemas.microsoft.com/office/drawing/2014/main" id="{271C50A0-F089-4EE8-934B-95FC1F31DB83}"/>
              </a:ext>
            </a:extLst>
          </p:cNvPr>
          <p:cNvGraphicFramePr>
            <a:graphicFrameLocks noGrp="1"/>
          </p:cNvGraphicFramePr>
          <p:nvPr>
            <p:ph idx="1"/>
            <p:extLst>
              <p:ext uri="{D42A27DB-BD31-4B8C-83A1-F6EECF244321}">
                <p14:modId xmlns:p14="http://schemas.microsoft.com/office/powerpoint/2010/main" val="4099379893"/>
              </p:ext>
            </p:extLst>
          </p:nvPr>
        </p:nvGraphicFramePr>
        <p:xfrm>
          <a:off x="691376" y="1524000"/>
          <a:ext cx="10783229"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3" name="Oval 12">
            <a:extLst>
              <a:ext uri="{FF2B5EF4-FFF2-40B4-BE49-F238E27FC236}">
                <a16:creationId xmlns:a16="http://schemas.microsoft.com/office/drawing/2014/main" id="{E55E25F9-34BA-4144-8AE2-591298C8664B}"/>
              </a:ext>
            </a:extLst>
          </p:cNvPr>
          <p:cNvSpPr/>
          <p:nvPr/>
        </p:nvSpPr>
        <p:spPr>
          <a:xfrm>
            <a:off x="10299687" y="188126"/>
            <a:ext cx="1200937" cy="1200937"/>
          </a:xfrm>
          <a:prstGeom prst="ellipse">
            <a:avLst/>
          </a:prstGeom>
        </p:spPr>
        <p:style>
          <a:lnRef idx="0">
            <a:schemeClr val="accent2">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sp>
      <p:sp>
        <p:nvSpPr>
          <p:cNvPr id="14" name="Rectangle 13" descr="Gears">
            <a:extLst>
              <a:ext uri="{FF2B5EF4-FFF2-40B4-BE49-F238E27FC236}">
                <a16:creationId xmlns:a16="http://schemas.microsoft.com/office/drawing/2014/main" id="{58E970C4-C1B6-42D0-BF48-5525A65D88BB}"/>
              </a:ext>
            </a:extLst>
          </p:cNvPr>
          <p:cNvSpPr/>
          <p:nvPr/>
        </p:nvSpPr>
        <p:spPr>
          <a:xfrm>
            <a:off x="10555624" y="444064"/>
            <a:ext cx="689062" cy="689062"/>
          </a:xfrm>
          <a:prstGeom prst="rect">
            <a:avLst/>
          </a:prstGeom>
          <a:blipFill rotWithShape="1">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Tree>
    <p:extLst>
      <p:ext uri="{BB962C8B-B14F-4D97-AF65-F5344CB8AC3E}">
        <p14:creationId xmlns:p14="http://schemas.microsoft.com/office/powerpoint/2010/main" val="1021047191"/>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F42F3D7-A32D-4604-BC20-C683656696AA}"/>
              </a:ext>
            </a:extLst>
          </p:cNvPr>
          <p:cNvSpPr>
            <a:spLocks noGrp="1"/>
          </p:cNvSpPr>
          <p:nvPr>
            <p:ph type="title"/>
          </p:nvPr>
        </p:nvSpPr>
        <p:spPr>
          <a:xfrm>
            <a:off x="691376" y="390719"/>
            <a:ext cx="10783229" cy="998344"/>
          </a:xfrm>
        </p:spPr>
        <p:txBody>
          <a:bodyPr anchor="t">
            <a:normAutofit/>
          </a:bodyPr>
          <a:lstStyle/>
          <a:p>
            <a:r>
              <a:rPr lang="en-US"/>
              <a:t>Build-time instrumentation</a:t>
            </a:r>
          </a:p>
        </p:txBody>
      </p:sp>
      <p:graphicFrame>
        <p:nvGraphicFramePr>
          <p:cNvPr id="7" name="Content Placeholder 4">
            <a:extLst>
              <a:ext uri="{FF2B5EF4-FFF2-40B4-BE49-F238E27FC236}">
                <a16:creationId xmlns:a16="http://schemas.microsoft.com/office/drawing/2014/main" id="{9B5442F1-1D29-43C3-B0A1-44D8F22869D8}"/>
              </a:ext>
            </a:extLst>
          </p:cNvPr>
          <p:cNvGraphicFramePr>
            <a:graphicFrameLocks noGrp="1"/>
          </p:cNvGraphicFramePr>
          <p:nvPr>
            <p:ph idx="1"/>
            <p:extLst>
              <p:ext uri="{D42A27DB-BD31-4B8C-83A1-F6EECF244321}">
                <p14:modId xmlns:p14="http://schemas.microsoft.com/office/powerpoint/2010/main" val="25355697"/>
              </p:ext>
            </p:extLst>
          </p:nvPr>
        </p:nvGraphicFramePr>
        <p:xfrm>
          <a:off x="691376" y="1524000"/>
          <a:ext cx="10783229"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Oval 5">
            <a:extLst>
              <a:ext uri="{FF2B5EF4-FFF2-40B4-BE49-F238E27FC236}">
                <a16:creationId xmlns:a16="http://schemas.microsoft.com/office/drawing/2014/main" id="{2DBE8222-A5C8-4B69-8EB5-9CF705CA52D3}"/>
              </a:ext>
            </a:extLst>
          </p:cNvPr>
          <p:cNvSpPr/>
          <p:nvPr/>
        </p:nvSpPr>
        <p:spPr>
          <a:xfrm>
            <a:off x="10273668" y="188126"/>
            <a:ext cx="1200937" cy="1200937"/>
          </a:xfrm>
          <a:prstGeom prst="ellipse">
            <a:avLst/>
          </a:prstGeom>
        </p:spPr>
        <p:style>
          <a:lnRef idx="0">
            <a:schemeClr val="accent2">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sp>
      <p:sp>
        <p:nvSpPr>
          <p:cNvPr id="8" name="Rectangle 7" descr="Tools">
            <a:extLst>
              <a:ext uri="{FF2B5EF4-FFF2-40B4-BE49-F238E27FC236}">
                <a16:creationId xmlns:a16="http://schemas.microsoft.com/office/drawing/2014/main" id="{51D3B60D-3D0E-49A3-8E27-8B5D2E1780B9}"/>
              </a:ext>
            </a:extLst>
          </p:cNvPr>
          <p:cNvSpPr/>
          <p:nvPr/>
        </p:nvSpPr>
        <p:spPr>
          <a:xfrm>
            <a:off x="10529605" y="444064"/>
            <a:ext cx="689062" cy="689062"/>
          </a:xfrm>
          <a:prstGeom prst="rect">
            <a:avLst/>
          </a:prstGeom>
          <a: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Tree>
    <p:extLst>
      <p:ext uri="{BB962C8B-B14F-4D97-AF65-F5344CB8AC3E}">
        <p14:creationId xmlns:p14="http://schemas.microsoft.com/office/powerpoint/2010/main" val="2409691432"/>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F42F3D7-A32D-4604-BC20-C683656696AA}"/>
              </a:ext>
            </a:extLst>
          </p:cNvPr>
          <p:cNvSpPr>
            <a:spLocks noGrp="1"/>
          </p:cNvSpPr>
          <p:nvPr>
            <p:ph type="title"/>
          </p:nvPr>
        </p:nvSpPr>
        <p:spPr>
          <a:xfrm>
            <a:off x="691376" y="390719"/>
            <a:ext cx="10783229" cy="998344"/>
          </a:xfrm>
        </p:spPr>
        <p:txBody>
          <a:bodyPr anchor="t">
            <a:normAutofit/>
          </a:bodyPr>
          <a:lstStyle/>
          <a:p>
            <a:r>
              <a:rPr lang="en-US"/>
              <a:t>Client-side instrumentation</a:t>
            </a:r>
          </a:p>
        </p:txBody>
      </p:sp>
      <p:sp>
        <p:nvSpPr>
          <p:cNvPr id="11" name="Slide Number Placeholder 1" hidden="1">
            <a:extLst>
              <a:ext uri="{FF2B5EF4-FFF2-40B4-BE49-F238E27FC236}">
                <a16:creationId xmlns:a16="http://schemas.microsoft.com/office/drawing/2014/main" id="{36F1DFE7-DB91-4D07-A409-88CA8B34A017}"/>
              </a:ext>
            </a:extLst>
          </p:cNvPr>
          <p:cNvSpPr>
            <a:spLocks noGrp="1"/>
          </p:cNvSpPr>
          <p:nvPr>
            <p:ph type="sldNum" sz="quarter" idx="4294967295"/>
          </p:nvPr>
        </p:nvSpPr>
        <p:spPr>
          <a:xfrm>
            <a:off x="11234133" y="6356353"/>
            <a:ext cx="495785" cy="365125"/>
          </a:xfrm>
        </p:spPr>
        <p:txBody>
          <a:bodyPr/>
          <a:lstStyle/>
          <a:p>
            <a:pPr>
              <a:spcAft>
                <a:spcPts val="600"/>
              </a:spcAft>
            </a:pPr>
            <a:fld id="{3847DB54-D037-B84F-B6F1-2E8DA40D09AD}" type="slidenum">
              <a:rPr lang="en-US" smtClean="0"/>
              <a:pPr>
                <a:spcAft>
                  <a:spcPts val="600"/>
                </a:spcAft>
              </a:pPr>
              <a:t>66</a:t>
            </a:fld>
            <a:endParaRPr lang="en-US"/>
          </a:p>
        </p:txBody>
      </p:sp>
      <p:graphicFrame>
        <p:nvGraphicFramePr>
          <p:cNvPr id="14" name="Content Placeholder 3">
            <a:extLst>
              <a:ext uri="{FF2B5EF4-FFF2-40B4-BE49-F238E27FC236}">
                <a16:creationId xmlns:a16="http://schemas.microsoft.com/office/drawing/2014/main" id="{2688D606-2654-4C05-8382-A4C0C44F058E}"/>
              </a:ext>
            </a:extLst>
          </p:cNvPr>
          <p:cNvGraphicFramePr>
            <a:graphicFrameLocks noGrp="1"/>
          </p:cNvGraphicFramePr>
          <p:nvPr>
            <p:ph idx="1"/>
            <p:extLst>
              <p:ext uri="{D42A27DB-BD31-4B8C-83A1-F6EECF244321}">
                <p14:modId xmlns:p14="http://schemas.microsoft.com/office/powerpoint/2010/main" val="1009774918"/>
              </p:ext>
            </p:extLst>
          </p:nvPr>
        </p:nvGraphicFramePr>
        <p:xfrm>
          <a:off x="691376" y="1524000"/>
          <a:ext cx="10783229"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548435365"/>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Slide Number Placeholder 1">
            <a:extLst>
              <a:ext uri="{FF2B5EF4-FFF2-40B4-BE49-F238E27FC236}">
                <a16:creationId xmlns:a16="http://schemas.microsoft.com/office/drawing/2014/main" id="{1E65A54D-C681-43C7-898A-D970518B8FC2}"/>
              </a:ext>
            </a:extLst>
          </p:cNvPr>
          <p:cNvSpPr>
            <a:spLocks noGrp="1"/>
          </p:cNvSpPr>
          <p:nvPr>
            <p:ph type="sldNum" sz="quarter" idx="12"/>
          </p:nvPr>
        </p:nvSpPr>
        <p:spPr>
          <a:xfrm>
            <a:off x="11234133" y="6356353"/>
            <a:ext cx="495785" cy="365125"/>
          </a:xfrm>
        </p:spPr>
        <p:txBody>
          <a:bodyPr/>
          <a:lstStyle/>
          <a:p>
            <a:pPr>
              <a:spcAft>
                <a:spcPts val="600"/>
              </a:spcAft>
            </a:pPr>
            <a:fld id="{3847DB54-D037-B84F-B6F1-2E8DA40D09AD}" type="slidenum">
              <a:rPr lang="en-US" smtClean="0"/>
              <a:pPr>
                <a:spcAft>
                  <a:spcPts val="600"/>
                </a:spcAft>
              </a:pPr>
              <a:t>67</a:t>
            </a:fld>
            <a:endParaRPr lang="en-US"/>
          </a:p>
        </p:txBody>
      </p:sp>
      <p:sp>
        <p:nvSpPr>
          <p:cNvPr id="3" name="Title 2">
            <a:extLst>
              <a:ext uri="{FF2B5EF4-FFF2-40B4-BE49-F238E27FC236}">
                <a16:creationId xmlns:a16="http://schemas.microsoft.com/office/drawing/2014/main" id="{17DC5A91-C852-4CF3-8D92-D83CBDFDDF34}"/>
              </a:ext>
            </a:extLst>
          </p:cNvPr>
          <p:cNvSpPr>
            <a:spLocks noGrp="1"/>
          </p:cNvSpPr>
          <p:nvPr>
            <p:ph type="title"/>
          </p:nvPr>
        </p:nvSpPr>
        <p:spPr>
          <a:xfrm>
            <a:off x="691200" y="390719"/>
            <a:ext cx="10782000" cy="998344"/>
          </a:xfrm>
        </p:spPr>
        <p:txBody>
          <a:bodyPr anchor="t">
            <a:normAutofit fontScale="90000"/>
          </a:bodyPr>
          <a:lstStyle/>
          <a:p>
            <a:r>
              <a:rPr lang="en-CA" dirty="0"/>
              <a:t>Enabling runtime instrumentation – Web App Requirements</a:t>
            </a:r>
          </a:p>
        </p:txBody>
      </p:sp>
      <p:graphicFrame>
        <p:nvGraphicFramePr>
          <p:cNvPr id="12" name="Content Placeholder 1">
            <a:extLst>
              <a:ext uri="{FF2B5EF4-FFF2-40B4-BE49-F238E27FC236}">
                <a16:creationId xmlns:a16="http://schemas.microsoft.com/office/drawing/2014/main" id="{A37A8446-F4E8-4C9B-8CC4-C89525933CA1}"/>
              </a:ext>
            </a:extLst>
          </p:cNvPr>
          <p:cNvGraphicFramePr>
            <a:graphicFrameLocks noGrp="1"/>
          </p:cNvGraphicFramePr>
          <p:nvPr>
            <p:ph idx="1"/>
            <p:extLst>
              <p:ext uri="{D42A27DB-BD31-4B8C-83A1-F6EECF244321}">
                <p14:modId xmlns:p14="http://schemas.microsoft.com/office/powerpoint/2010/main" val="4093505785"/>
              </p:ext>
            </p:extLst>
          </p:nvPr>
        </p:nvGraphicFramePr>
        <p:xfrm>
          <a:off x="961044" y="1524000"/>
          <a:ext cx="1027309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00320639"/>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Slide Number Placeholder 1">
            <a:extLst>
              <a:ext uri="{FF2B5EF4-FFF2-40B4-BE49-F238E27FC236}">
                <a16:creationId xmlns:a16="http://schemas.microsoft.com/office/drawing/2014/main" id="{1E65A54D-C681-43C7-898A-D970518B8FC2}"/>
              </a:ext>
            </a:extLst>
          </p:cNvPr>
          <p:cNvSpPr>
            <a:spLocks noGrp="1"/>
          </p:cNvSpPr>
          <p:nvPr>
            <p:ph type="sldNum" sz="quarter" idx="12"/>
          </p:nvPr>
        </p:nvSpPr>
        <p:spPr>
          <a:xfrm>
            <a:off x="11234133" y="6356353"/>
            <a:ext cx="495785" cy="365125"/>
          </a:xfrm>
        </p:spPr>
        <p:txBody>
          <a:bodyPr/>
          <a:lstStyle/>
          <a:p>
            <a:pPr>
              <a:spcAft>
                <a:spcPts val="600"/>
              </a:spcAft>
            </a:pPr>
            <a:fld id="{3847DB54-D037-B84F-B6F1-2E8DA40D09AD}" type="slidenum">
              <a:rPr lang="en-US" smtClean="0"/>
              <a:pPr>
                <a:spcAft>
                  <a:spcPts val="600"/>
                </a:spcAft>
              </a:pPr>
              <a:t>68</a:t>
            </a:fld>
            <a:endParaRPr lang="en-US"/>
          </a:p>
        </p:txBody>
      </p:sp>
      <p:sp>
        <p:nvSpPr>
          <p:cNvPr id="3" name="Title 2">
            <a:extLst>
              <a:ext uri="{FF2B5EF4-FFF2-40B4-BE49-F238E27FC236}">
                <a16:creationId xmlns:a16="http://schemas.microsoft.com/office/drawing/2014/main" id="{17DC5A91-C852-4CF3-8D92-D83CBDFDDF34}"/>
              </a:ext>
            </a:extLst>
          </p:cNvPr>
          <p:cNvSpPr>
            <a:spLocks noGrp="1"/>
          </p:cNvSpPr>
          <p:nvPr>
            <p:ph type="title"/>
          </p:nvPr>
        </p:nvSpPr>
        <p:spPr>
          <a:xfrm>
            <a:off x="691200" y="390719"/>
            <a:ext cx="10782000" cy="998344"/>
          </a:xfrm>
        </p:spPr>
        <p:txBody>
          <a:bodyPr anchor="t">
            <a:normAutofit/>
          </a:bodyPr>
          <a:lstStyle/>
          <a:p>
            <a:r>
              <a:rPr lang="en-CA" dirty="0"/>
              <a:t>Enabling automatic client-side telemetry</a:t>
            </a:r>
          </a:p>
        </p:txBody>
      </p:sp>
      <p:sp>
        <p:nvSpPr>
          <p:cNvPr id="4" name="Content Placeholder 3">
            <a:extLst>
              <a:ext uri="{FF2B5EF4-FFF2-40B4-BE49-F238E27FC236}">
                <a16:creationId xmlns:a16="http://schemas.microsoft.com/office/drawing/2014/main" id="{D019D221-5FB6-4DD7-B6C2-D1919CE97287}"/>
              </a:ext>
            </a:extLst>
          </p:cNvPr>
          <p:cNvSpPr>
            <a:spLocks noGrp="1"/>
          </p:cNvSpPr>
          <p:nvPr>
            <p:ph idx="1"/>
          </p:nvPr>
        </p:nvSpPr>
        <p:spPr/>
        <p:txBody>
          <a:bodyPr/>
          <a:lstStyle/>
          <a:p>
            <a:r>
              <a:rPr lang="en-US" dirty="0"/>
              <a:t>To automatically inject the JavaScript SDK and necessary configuration into pages served by your web app, add a new application setting named APPINSIGHTS_JAVASCRIPT_ENABLED and set the value to true.</a:t>
            </a:r>
          </a:p>
          <a:p>
            <a:endParaRPr lang="en-CA" dirty="0"/>
          </a:p>
        </p:txBody>
      </p:sp>
    </p:spTree>
    <p:extLst>
      <p:ext uri="{BB962C8B-B14F-4D97-AF65-F5344CB8AC3E}">
        <p14:creationId xmlns:p14="http://schemas.microsoft.com/office/powerpoint/2010/main" val="2395392988"/>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D9DB8F2-E558-4B10-BE04-AB3C753A8B6E}"/>
              </a:ext>
            </a:extLst>
          </p:cNvPr>
          <p:cNvSpPr>
            <a:spLocks noGrp="1"/>
          </p:cNvSpPr>
          <p:nvPr>
            <p:ph idx="1"/>
          </p:nvPr>
        </p:nvSpPr>
        <p:spPr>
          <a:xfrm>
            <a:off x="691376" y="1524000"/>
            <a:ext cx="4748725" cy="4351338"/>
          </a:xfrm>
        </p:spPr>
        <p:txBody>
          <a:bodyPr/>
          <a:lstStyle/>
          <a:p>
            <a:r>
              <a:rPr lang="en-US" dirty="0"/>
              <a:t>Select the Web App</a:t>
            </a:r>
          </a:p>
          <a:p>
            <a:r>
              <a:rPr lang="en-US" dirty="0"/>
              <a:t>Under Settings, select </a:t>
            </a:r>
            <a:r>
              <a:rPr lang="en-US" b="1" dirty="0"/>
              <a:t>Application Insights</a:t>
            </a:r>
          </a:p>
          <a:p>
            <a:r>
              <a:rPr lang="en-US" dirty="0"/>
              <a:t>If not enabled, click </a:t>
            </a:r>
            <a:r>
              <a:rPr lang="en-US" b="1" dirty="0"/>
              <a:t>Turn on Application Insights </a:t>
            </a:r>
            <a:endParaRPr lang="en-CA" b="1" dirty="0"/>
          </a:p>
        </p:txBody>
      </p:sp>
      <p:sp>
        <p:nvSpPr>
          <p:cNvPr id="3" name="Title 2">
            <a:extLst>
              <a:ext uri="{FF2B5EF4-FFF2-40B4-BE49-F238E27FC236}">
                <a16:creationId xmlns:a16="http://schemas.microsoft.com/office/drawing/2014/main" id="{0C60450C-264D-4345-B2C3-05BD5906E5C0}"/>
              </a:ext>
            </a:extLst>
          </p:cNvPr>
          <p:cNvSpPr>
            <a:spLocks noGrp="1"/>
          </p:cNvSpPr>
          <p:nvPr>
            <p:ph type="title"/>
          </p:nvPr>
        </p:nvSpPr>
        <p:spPr/>
        <p:txBody>
          <a:bodyPr/>
          <a:lstStyle/>
          <a:p>
            <a:r>
              <a:rPr lang="en-US" dirty="0"/>
              <a:t>Enable Application Insights for the Web App</a:t>
            </a:r>
            <a:endParaRPr lang="en-CA" dirty="0"/>
          </a:p>
        </p:txBody>
      </p:sp>
      <p:pic>
        <p:nvPicPr>
          <p:cNvPr id="5" name="Picture 4">
            <a:extLst>
              <a:ext uri="{FF2B5EF4-FFF2-40B4-BE49-F238E27FC236}">
                <a16:creationId xmlns:a16="http://schemas.microsoft.com/office/drawing/2014/main" id="{B1273F16-FE84-4415-8A31-542E27F8E73B}"/>
              </a:ext>
            </a:extLst>
          </p:cNvPr>
          <p:cNvPicPr>
            <a:picLocks noChangeAspect="1"/>
          </p:cNvPicPr>
          <p:nvPr/>
        </p:nvPicPr>
        <p:blipFill>
          <a:blip r:embed="rId2"/>
          <a:stretch>
            <a:fillRect/>
          </a:stretch>
        </p:blipFill>
        <p:spPr>
          <a:xfrm>
            <a:off x="5670998" y="889891"/>
            <a:ext cx="5676536" cy="5865250"/>
          </a:xfrm>
          <a:prstGeom prst="rect">
            <a:avLst/>
          </a:prstGeom>
        </p:spPr>
      </p:pic>
    </p:spTree>
    <p:extLst>
      <p:ext uri="{BB962C8B-B14F-4D97-AF65-F5344CB8AC3E}">
        <p14:creationId xmlns:p14="http://schemas.microsoft.com/office/powerpoint/2010/main" val="549864056"/>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CABA972-AF65-4002-9664-A81B60B61B1E}"/>
              </a:ext>
            </a:extLst>
          </p:cNvPr>
          <p:cNvSpPr>
            <a:spLocks noGrp="1"/>
          </p:cNvSpPr>
          <p:nvPr>
            <p:ph type="title"/>
          </p:nvPr>
        </p:nvSpPr>
        <p:spPr/>
        <p:txBody>
          <a:bodyPr/>
          <a:lstStyle/>
          <a:p>
            <a:r>
              <a:rPr lang="en-US" dirty="0"/>
              <a:t>Session 4 (2.5 </a:t>
            </a:r>
            <a:r>
              <a:rPr lang="en-US" dirty="0" err="1"/>
              <a:t>hrs</a:t>
            </a:r>
            <a:r>
              <a:rPr lang="en-US" dirty="0">
                <a:sym typeface="Wingdings" panose="05000000000000000000" pitchFamily="2" charset="2"/>
              </a:rPr>
              <a:t>)</a:t>
            </a:r>
            <a:br>
              <a:rPr lang="en-US" dirty="0"/>
            </a:br>
            <a:endParaRPr lang="en-CA" dirty="0"/>
          </a:p>
        </p:txBody>
      </p:sp>
      <p:sp>
        <p:nvSpPr>
          <p:cNvPr id="6" name="Content Placeholder 5">
            <a:extLst>
              <a:ext uri="{FF2B5EF4-FFF2-40B4-BE49-F238E27FC236}">
                <a16:creationId xmlns:a16="http://schemas.microsoft.com/office/drawing/2014/main" id="{CEE4C838-2094-4A42-B730-F41C653AE5A7}"/>
              </a:ext>
            </a:extLst>
          </p:cNvPr>
          <p:cNvSpPr>
            <a:spLocks noGrp="1"/>
          </p:cNvSpPr>
          <p:nvPr>
            <p:ph idx="1"/>
          </p:nvPr>
        </p:nvSpPr>
        <p:spPr/>
        <p:txBody>
          <a:bodyPr/>
          <a:lstStyle/>
          <a:p>
            <a:r>
              <a:rPr lang="en-US" dirty="0"/>
              <a:t>Practice to create fast and continuous feedback</a:t>
            </a:r>
          </a:p>
          <a:p>
            <a:pPr marL="342900" indent="-342900">
              <a:buFont typeface="Arial" panose="020B0604020202020204" pitchFamily="34" charset="0"/>
              <a:buChar char="•"/>
            </a:pPr>
            <a:r>
              <a:rPr lang="en-US" sz="1600" dirty="0"/>
              <a:t>Pattern and Practice of Feedback</a:t>
            </a:r>
          </a:p>
          <a:p>
            <a:pPr marL="342900" indent="-342900">
              <a:buFont typeface="Arial" panose="020B0604020202020204" pitchFamily="34" charset="0"/>
              <a:buChar char="•"/>
            </a:pPr>
            <a:r>
              <a:rPr lang="en-US" sz="1600" dirty="0"/>
              <a:t>Local unit testing</a:t>
            </a:r>
            <a:r>
              <a:rPr lang="en-US" sz="1600"/>
              <a:t>, pull </a:t>
            </a:r>
            <a:r>
              <a:rPr lang="en-US" sz="1600" dirty="0"/>
              <a:t>r</a:t>
            </a:r>
            <a:r>
              <a:rPr lang="en-US" sz="1600"/>
              <a:t>equests</a:t>
            </a:r>
            <a:r>
              <a:rPr lang="en-US" sz="1600" dirty="0"/>
              <a:t>, remote unit testing, static analysis</a:t>
            </a:r>
          </a:p>
          <a:p>
            <a:pPr marL="342900" indent="-342900">
              <a:buFont typeface="Arial" panose="020B0604020202020204" pitchFamily="34" charset="0"/>
              <a:buChar char="•"/>
            </a:pPr>
            <a:r>
              <a:rPr lang="en-US" sz="1600" dirty="0"/>
              <a:t>Capture Web Application Logs with App Service Diagnostics Logging</a:t>
            </a:r>
          </a:p>
          <a:p>
            <a:pPr marL="342900" indent="-342900">
              <a:buFont typeface="Arial" panose="020B0604020202020204" pitchFamily="34" charset="0"/>
              <a:buChar char="•"/>
            </a:pPr>
            <a:r>
              <a:rPr lang="en-US" sz="1600" dirty="0"/>
              <a:t>Capture and view page load times in your Azure web app with Application Insights</a:t>
            </a:r>
          </a:p>
          <a:p>
            <a:pPr marL="342900" indent="-342900">
              <a:buFont typeface="Arial" panose="020B0604020202020204" pitchFamily="34" charset="0"/>
              <a:buChar char="•"/>
            </a:pPr>
            <a:r>
              <a:rPr lang="en-US" sz="1600" dirty="0"/>
              <a:t>Instrument server-side web application code with Application Insights</a:t>
            </a:r>
          </a:p>
          <a:p>
            <a:pPr marL="342900" indent="-342900">
              <a:buFont typeface="Arial" panose="020B0604020202020204" pitchFamily="34" charset="0"/>
              <a:buChar char="•"/>
            </a:pPr>
            <a:r>
              <a:rPr lang="en-US" sz="1600" dirty="0"/>
              <a:t>Analyze your Azure infrastructure by using Azure Monitor logs</a:t>
            </a:r>
          </a:p>
          <a:p>
            <a:pPr marL="342900" indent="-342900">
              <a:buFont typeface="Arial" panose="020B0604020202020204" pitchFamily="34" charset="0"/>
              <a:buChar char="•"/>
            </a:pPr>
            <a:r>
              <a:rPr lang="en-US" sz="1600" dirty="0"/>
              <a:t>Capturing Custom Events from Application Logs</a:t>
            </a:r>
          </a:p>
          <a:p>
            <a:pPr marL="342900" indent="-342900">
              <a:buFont typeface="Arial" panose="020B0604020202020204" pitchFamily="34" charset="0"/>
              <a:buChar char="•"/>
            </a:pPr>
            <a:endParaRPr lang="en-US" sz="1600" dirty="0"/>
          </a:p>
          <a:p>
            <a:endParaRPr lang="en-US" dirty="0"/>
          </a:p>
          <a:p>
            <a:endParaRPr lang="en-US" dirty="0"/>
          </a:p>
          <a:p>
            <a:endParaRPr lang="en-CA" dirty="0"/>
          </a:p>
        </p:txBody>
      </p:sp>
    </p:spTree>
    <p:extLst>
      <p:ext uri="{BB962C8B-B14F-4D97-AF65-F5344CB8AC3E}">
        <p14:creationId xmlns:p14="http://schemas.microsoft.com/office/powerpoint/2010/main" val="2880199209"/>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D9DB8F2-E558-4B10-BE04-AB3C753A8B6E}"/>
              </a:ext>
            </a:extLst>
          </p:cNvPr>
          <p:cNvSpPr>
            <a:spLocks noGrp="1"/>
          </p:cNvSpPr>
          <p:nvPr>
            <p:ph idx="1"/>
          </p:nvPr>
        </p:nvSpPr>
        <p:spPr>
          <a:xfrm>
            <a:off x="691377" y="1524000"/>
            <a:ext cx="1774032" cy="4351338"/>
          </a:xfrm>
        </p:spPr>
        <p:txBody>
          <a:bodyPr/>
          <a:lstStyle/>
          <a:p>
            <a:r>
              <a:rPr lang="en-US" dirty="0"/>
              <a:t>Make sure </a:t>
            </a:r>
            <a:r>
              <a:rPr lang="en-US" b="1" dirty="0"/>
              <a:t>Enabled</a:t>
            </a:r>
            <a:r>
              <a:rPr lang="en-US" dirty="0"/>
              <a:t> is selected.</a:t>
            </a:r>
          </a:p>
          <a:p>
            <a:r>
              <a:rPr lang="en-US" dirty="0"/>
              <a:t>Then create new or select existing App Insights resource,</a:t>
            </a:r>
          </a:p>
          <a:p>
            <a:endParaRPr lang="en-US" dirty="0"/>
          </a:p>
          <a:p>
            <a:r>
              <a:rPr lang="en-US" dirty="0"/>
              <a:t>Click </a:t>
            </a:r>
            <a:r>
              <a:rPr lang="en-US" b="1" dirty="0"/>
              <a:t>Apply</a:t>
            </a:r>
          </a:p>
        </p:txBody>
      </p:sp>
      <p:sp>
        <p:nvSpPr>
          <p:cNvPr id="3" name="Title 2">
            <a:extLst>
              <a:ext uri="{FF2B5EF4-FFF2-40B4-BE49-F238E27FC236}">
                <a16:creationId xmlns:a16="http://schemas.microsoft.com/office/drawing/2014/main" id="{0C60450C-264D-4345-B2C3-05BD5906E5C0}"/>
              </a:ext>
            </a:extLst>
          </p:cNvPr>
          <p:cNvSpPr>
            <a:spLocks noGrp="1"/>
          </p:cNvSpPr>
          <p:nvPr>
            <p:ph type="title"/>
          </p:nvPr>
        </p:nvSpPr>
        <p:spPr/>
        <p:txBody>
          <a:bodyPr/>
          <a:lstStyle/>
          <a:p>
            <a:r>
              <a:rPr lang="en-US" dirty="0"/>
              <a:t>Enable Application Insights for the Web App</a:t>
            </a:r>
            <a:endParaRPr lang="en-CA" dirty="0"/>
          </a:p>
        </p:txBody>
      </p:sp>
      <p:pic>
        <p:nvPicPr>
          <p:cNvPr id="8" name="Picture 7">
            <a:extLst>
              <a:ext uri="{FF2B5EF4-FFF2-40B4-BE49-F238E27FC236}">
                <a16:creationId xmlns:a16="http://schemas.microsoft.com/office/drawing/2014/main" id="{6A558E8E-EC4A-49B5-9B91-1191BE43DCC8}"/>
              </a:ext>
            </a:extLst>
          </p:cNvPr>
          <p:cNvPicPr>
            <a:picLocks noChangeAspect="1"/>
          </p:cNvPicPr>
          <p:nvPr/>
        </p:nvPicPr>
        <p:blipFill>
          <a:blip r:embed="rId2"/>
          <a:stretch>
            <a:fillRect/>
          </a:stretch>
        </p:blipFill>
        <p:spPr>
          <a:xfrm>
            <a:off x="2569580" y="1155637"/>
            <a:ext cx="9726591" cy="5311644"/>
          </a:xfrm>
          <a:prstGeom prst="rect">
            <a:avLst/>
          </a:prstGeom>
        </p:spPr>
      </p:pic>
    </p:spTree>
    <p:extLst>
      <p:ext uri="{BB962C8B-B14F-4D97-AF65-F5344CB8AC3E}">
        <p14:creationId xmlns:p14="http://schemas.microsoft.com/office/powerpoint/2010/main" val="1961774180"/>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D9DB8F2-E558-4B10-BE04-AB3C753A8B6E}"/>
              </a:ext>
            </a:extLst>
          </p:cNvPr>
          <p:cNvSpPr>
            <a:spLocks noGrp="1"/>
          </p:cNvSpPr>
          <p:nvPr>
            <p:ph idx="1"/>
          </p:nvPr>
        </p:nvSpPr>
        <p:spPr>
          <a:xfrm>
            <a:off x="691376" y="1524000"/>
            <a:ext cx="4748725" cy="4351338"/>
          </a:xfrm>
        </p:spPr>
        <p:txBody>
          <a:bodyPr/>
          <a:lstStyle/>
          <a:p>
            <a:r>
              <a:rPr lang="en-US" dirty="0"/>
              <a:t>Click </a:t>
            </a:r>
            <a:r>
              <a:rPr lang="en-US" b="1" dirty="0"/>
              <a:t>Yes</a:t>
            </a:r>
            <a:endParaRPr lang="en-CA" b="1" dirty="0"/>
          </a:p>
        </p:txBody>
      </p:sp>
      <p:sp>
        <p:nvSpPr>
          <p:cNvPr id="3" name="Title 2">
            <a:extLst>
              <a:ext uri="{FF2B5EF4-FFF2-40B4-BE49-F238E27FC236}">
                <a16:creationId xmlns:a16="http://schemas.microsoft.com/office/drawing/2014/main" id="{0C60450C-264D-4345-B2C3-05BD5906E5C0}"/>
              </a:ext>
            </a:extLst>
          </p:cNvPr>
          <p:cNvSpPr>
            <a:spLocks noGrp="1"/>
          </p:cNvSpPr>
          <p:nvPr>
            <p:ph type="title"/>
          </p:nvPr>
        </p:nvSpPr>
        <p:spPr/>
        <p:txBody>
          <a:bodyPr/>
          <a:lstStyle/>
          <a:p>
            <a:r>
              <a:rPr lang="en-US" dirty="0"/>
              <a:t>Enable Application Insights for the Web App</a:t>
            </a:r>
            <a:endParaRPr lang="en-CA" dirty="0"/>
          </a:p>
        </p:txBody>
      </p:sp>
      <p:pic>
        <p:nvPicPr>
          <p:cNvPr id="6" name="Picture 5">
            <a:extLst>
              <a:ext uri="{FF2B5EF4-FFF2-40B4-BE49-F238E27FC236}">
                <a16:creationId xmlns:a16="http://schemas.microsoft.com/office/drawing/2014/main" id="{4658D1A4-AC35-482C-98D7-C412E89E2794}"/>
              </a:ext>
            </a:extLst>
          </p:cNvPr>
          <p:cNvPicPr>
            <a:picLocks noChangeAspect="1"/>
          </p:cNvPicPr>
          <p:nvPr/>
        </p:nvPicPr>
        <p:blipFill>
          <a:blip r:embed="rId2"/>
          <a:stretch>
            <a:fillRect/>
          </a:stretch>
        </p:blipFill>
        <p:spPr>
          <a:xfrm>
            <a:off x="2764047" y="889892"/>
            <a:ext cx="5471261" cy="2268440"/>
          </a:xfrm>
          <a:prstGeom prst="rect">
            <a:avLst/>
          </a:prstGeom>
        </p:spPr>
      </p:pic>
      <p:pic>
        <p:nvPicPr>
          <p:cNvPr id="8" name="Picture 7">
            <a:extLst>
              <a:ext uri="{FF2B5EF4-FFF2-40B4-BE49-F238E27FC236}">
                <a16:creationId xmlns:a16="http://schemas.microsoft.com/office/drawing/2014/main" id="{E08DBA78-9CE8-4014-9C2C-9A80883E0273}"/>
              </a:ext>
            </a:extLst>
          </p:cNvPr>
          <p:cNvPicPr>
            <a:picLocks noChangeAspect="1"/>
          </p:cNvPicPr>
          <p:nvPr/>
        </p:nvPicPr>
        <p:blipFill>
          <a:blip r:embed="rId3"/>
          <a:stretch>
            <a:fillRect/>
          </a:stretch>
        </p:blipFill>
        <p:spPr>
          <a:xfrm>
            <a:off x="2764047" y="3293269"/>
            <a:ext cx="7508211" cy="3914481"/>
          </a:xfrm>
          <a:prstGeom prst="rect">
            <a:avLst/>
          </a:prstGeom>
        </p:spPr>
      </p:pic>
    </p:spTree>
    <p:extLst>
      <p:ext uri="{BB962C8B-B14F-4D97-AF65-F5344CB8AC3E}">
        <p14:creationId xmlns:p14="http://schemas.microsoft.com/office/powerpoint/2010/main" val="2424117587"/>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D9DB8F2-E558-4B10-BE04-AB3C753A8B6E}"/>
              </a:ext>
            </a:extLst>
          </p:cNvPr>
          <p:cNvSpPr>
            <a:spLocks noGrp="1"/>
          </p:cNvSpPr>
          <p:nvPr>
            <p:ph idx="1"/>
          </p:nvPr>
        </p:nvSpPr>
        <p:spPr>
          <a:xfrm>
            <a:off x="691376" y="1524000"/>
            <a:ext cx="4748725" cy="4351338"/>
          </a:xfrm>
        </p:spPr>
        <p:txBody>
          <a:bodyPr/>
          <a:lstStyle/>
          <a:p>
            <a:r>
              <a:rPr lang="en-US" dirty="0"/>
              <a:t>View data such as server requests</a:t>
            </a:r>
            <a:endParaRPr lang="en-CA" b="1" dirty="0"/>
          </a:p>
        </p:txBody>
      </p:sp>
      <p:sp>
        <p:nvSpPr>
          <p:cNvPr id="3" name="Title 2">
            <a:extLst>
              <a:ext uri="{FF2B5EF4-FFF2-40B4-BE49-F238E27FC236}">
                <a16:creationId xmlns:a16="http://schemas.microsoft.com/office/drawing/2014/main" id="{0C60450C-264D-4345-B2C3-05BD5906E5C0}"/>
              </a:ext>
            </a:extLst>
          </p:cNvPr>
          <p:cNvSpPr>
            <a:spLocks noGrp="1"/>
          </p:cNvSpPr>
          <p:nvPr>
            <p:ph type="title"/>
          </p:nvPr>
        </p:nvSpPr>
        <p:spPr/>
        <p:txBody>
          <a:bodyPr/>
          <a:lstStyle/>
          <a:p>
            <a:r>
              <a:rPr lang="en-US" dirty="0"/>
              <a:t>Enable Application Insights for the Web App</a:t>
            </a:r>
            <a:endParaRPr lang="en-CA" dirty="0"/>
          </a:p>
        </p:txBody>
      </p:sp>
      <p:pic>
        <p:nvPicPr>
          <p:cNvPr id="5" name="Picture 4">
            <a:extLst>
              <a:ext uri="{FF2B5EF4-FFF2-40B4-BE49-F238E27FC236}">
                <a16:creationId xmlns:a16="http://schemas.microsoft.com/office/drawing/2014/main" id="{B1BE8E3A-4663-4E66-8272-967D2556BD9C}"/>
              </a:ext>
            </a:extLst>
          </p:cNvPr>
          <p:cNvPicPr>
            <a:picLocks noChangeAspect="1"/>
          </p:cNvPicPr>
          <p:nvPr/>
        </p:nvPicPr>
        <p:blipFill>
          <a:blip r:embed="rId2"/>
          <a:stretch>
            <a:fillRect/>
          </a:stretch>
        </p:blipFill>
        <p:spPr>
          <a:xfrm>
            <a:off x="1605540" y="2009521"/>
            <a:ext cx="10783229" cy="4756770"/>
          </a:xfrm>
          <a:prstGeom prst="rect">
            <a:avLst/>
          </a:prstGeom>
        </p:spPr>
      </p:pic>
    </p:spTree>
    <p:extLst>
      <p:ext uri="{BB962C8B-B14F-4D97-AF65-F5344CB8AC3E}">
        <p14:creationId xmlns:p14="http://schemas.microsoft.com/office/powerpoint/2010/main" val="2137132292"/>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D9DB8F2-E558-4B10-BE04-AB3C753A8B6E}"/>
              </a:ext>
            </a:extLst>
          </p:cNvPr>
          <p:cNvSpPr>
            <a:spLocks noGrp="1"/>
          </p:cNvSpPr>
          <p:nvPr>
            <p:ph idx="1"/>
          </p:nvPr>
        </p:nvSpPr>
        <p:spPr>
          <a:xfrm>
            <a:off x="529331" y="979990"/>
            <a:ext cx="4560968" cy="4351338"/>
          </a:xfrm>
        </p:spPr>
        <p:txBody>
          <a:bodyPr/>
          <a:lstStyle/>
          <a:p>
            <a:r>
              <a:rPr lang="en-US" sz="1800" dirty="0"/>
              <a:t>Demo to show page load time:</a:t>
            </a:r>
          </a:p>
          <a:p>
            <a:pPr marL="342900" indent="-342900">
              <a:buFontTx/>
              <a:buChar char="-"/>
            </a:pPr>
            <a:r>
              <a:rPr lang="en-US" sz="1800" dirty="0"/>
              <a:t>For SmartHotel360 demo, enable App Insights OR</a:t>
            </a:r>
          </a:p>
          <a:p>
            <a:pPr marL="1028700" lvl="1" indent="-342900">
              <a:buFontTx/>
              <a:buChar char="-"/>
            </a:pPr>
            <a:r>
              <a:rPr lang="en-US" sz="1600" dirty="0"/>
              <a:t>Create a new Windows Web App based on </a:t>
            </a:r>
            <a:r>
              <a:rPr lang="en-US" sz="1600" dirty="0" err="1"/>
              <a:t>.Net</a:t>
            </a:r>
            <a:r>
              <a:rPr lang="en-US" sz="1600" dirty="0"/>
              <a:t> Core 2.1 with new app insights resource</a:t>
            </a:r>
          </a:p>
          <a:p>
            <a:pPr marL="1028700" lvl="1" indent="-342900">
              <a:buFontTx/>
              <a:buChar char="-"/>
            </a:pPr>
            <a:r>
              <a:rPr lang="en-US" sz="1600" dirty="0"/>
              <a:t>Using Kudu console, add Default.html with text “This is a test”</a:t>
            </a:r>
          </a:p>
          <a:p>
            <a:pPr marL="342900" indent="-342900">
              <a:buFontTx/>
              <a:buChar char="-"/>
            </a:pPr>
            <a:r>
              <a:rPr lang="en-US" sz="1800" dirty="0"/>
              <a:t>Add configuration setting APPINSIGHTS_JAVASCRIPT_ENABLED with value true</a:t>
            </a:r>
          </a:p>
          <a:p>
            <a:pPr marL="342900" indent="-342900">
              <a:buFontTx/>
              <a:buChar char="-"/>
            </a:pPr>
            <a:r>
              <a:rPr lang="en-US" sz="1800" dirty="0"/>
              <a:t>Restart app</a:t>
            </a:r>
          </a:p>
          <a:p>
            <a:pPr marL="342900" indent="-342900">
              <a:buFontTx/>
              <a:buChar char="-"/>
            </a:pPr>
            <a:r>
              <a:rPr lang="en-US" sz="1800" dirty="0"/>
              <a:t>Load page a few times</a:t>
            </a:r>
          </a:p>
          <a:p>
            <a:pPr marL="342900" indent="-342900">
              <a:buFontTx/>
              <a:buChar char="-"/>
            </a:pPr>
            <a:r>
              <a:rPr lang="en-US" sz="1800" dirty="0"/>
              <a:t>Go to App Insights </a:t>
            </a:r>
            <a:r>
              <a:rPr lang="en-US" sz="1800" dirty="0">
                <a:sym typeface="Wingdings" panose="05000000000000000000" pitchFamily="2" charset="2"/>
              </a:rPr>
              <a:t> Metrics and select page load time </a:t>
            </a:r>
            <a:endParaRPr lang="en-US" sz="1800" dirty="0"/>
          </a:p>
        </p:txBody>
      </p:sp>
      <p:sp>
        <p:nvSpPr>
          <p:cNvPr id="3" name="Title 2">
            <a:extLst>
              <a:ext uri="{FF2B5EF4-FFF2-40B4-BE49-F238E27FC236}">
                <a16:creationId xmlns:a16="http://schemas.microsoft.com/office/drawing/2014/main" id="{0C60450C-264D-4345-B2C3-05BD5906E5C0}"/>
              </a:ext>
            </a:extLst>
          </p:cNvPr>
          <p:cNvSpPr>
            <a:spLocks noGrp="1"/>
          </p:cNvSpPr>
          <p:nvPr>
            <p:ph type="title"/>
          </p:nvPr>
        </p:nvSpPr>
        <p:spPr/>
        <p:txBody>
          <a:bodyPr/>
          <a:lstStyle/>
          <a:p>
            <a:r>
              <a:rPr lang="en-US" dirty="0"/>
              <a:t>Enable Application Insights for the Web App</a:t>
            </a:r>
            <a:endParaRPr lang="en-CA" dirty="0"/>
          </a:p>
        </p:txBody>
      </p:sp>
      <p:pic>
        <p:nvPicPr>
          <p:cNvPr id="6" name="Picture 5">
            <a:extLst>
              <a:ext uri="{FF2B5EF4-FFF2-40B4-BE49-F238E27FC236}">
                <a16:creationId xmlns:a16="http://schemas.microsoft.com/office/drawing/2014/main" id="{88C320F0-62D3-4DF1-9A80-DD80AA4E9634}"/>
              </a:ext>
            </a:extLst>
          </p:cNvPr>
          <p:cNvPicPr>
            <a:picLocks noChangeAspect="1"/>
          </p:cNvPicPr>
          <p:nvPr/>
        </p:nvPicPr>
        <p:blipFill>
          <a:blip r:embed="rId3"/>
          <a:stretch>
            <a:fillRect/>
          </a:stretch>
        </p:blipFill>
        <p:spPr>
          <a:xfrm>
            <a:off x="5090299" y="1096255"/>
            <a:ext cx="6600963" cy="4601901"/>
          </a:xfrm>
          <a:prstGeom prst="rect">
            <a:avLst/>
          </a:prstGeom>
        </p:spPr>
      </p:pic>
    </p:spTree>
    <p:extLst>
      <p:ext uri="{BB962C8B-B14F-4D97-AF65-F5344CB8AC3E}">
        <p14:creationId xmlns:p14="http://schemas.microsoft.com/office/powerpoint/2010/main" val="2724521483"/>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614A49A-C411-48ED-97A2-9927A28BBA43}"/>
              </a:ext>
            </a:extLst>
          </p:cNvPr>
          <p:cNvSpPr>
            <a:spLocks noGrp="1"/>
          </p:cNvSpPr>
          <p:nvPr>
            <p:ph idx="1"/>
          </p:nvPr>
        </p:nvSpPr>
        <p:spPr/>
        <p:txBody>
          <a:bodyPr/>
          <a:lstStyle/>
          <a:p>
            <a:r>
              <a:rPr lang="en-US" dirty="0"/>
              <a:t>The Application Insights SDK can be used in web app's code to track custom events and metrics, and automatically capture detailed telemetry about performance and behavior. </a:t>
            </a:r>
          </a:p>
          <a:p>
            <a:endParaRPr lang="en-US" dirty="0"/>
          </a:p>
          <a:p>
            <a:r>
              <a:rPr lang="en-US" dirty="0"/>
              <a:t>For example:</a:t>
            </a:r>
          </a:p>
          <a:p>
            <a:pPr marL="342900" indent="-342900">
              <a:buFont typeface="Arial" panose="020B0604020202020204" pitchFamily="34" charset="0"/>
              <a:buChar char="•"/>
            </a:pPr>
            <a:r>
              <a:rPr lang="en-US" dirty="0"/>
              <a:t>How often do users watch a video to its end, and how often do they interrupt it in the middle? </a:t>
            </a:r>
          </a:p>
          <a:p>
            <a:pPr marL="342900" indent="-342900">
              <a:buFont typeface="Arial" panose="020B0604020202020204" pitchFamily="34" charset="0"/>
              <a:buChar char="•"/>
            </a:pPr>
            <a:r>
              <a:rPr lang="en-US" dirty="0"/>
              <a:t>How often do they choose to Like a video?</a:t>
            </a:r>
          </a:p>
          <a:p>
            <a:endParaRPr lang="en-CA" dirty="0"/>
          </a:p>
        </p:txBody>
      </p:sp>
      <p:sp>
        <p:nvSpPr>
          <p:cNvPr id="3" name="Title 2">
            <a:extLst>
              <a:ext uri="{FF2B5EF4-FFF2-40B4-BE49-F238E27FC236}">
                <a16:creationId xmlns:a16="http://schemas.microsoft.com/office/drawing/2014/main" id="{809722A1-670C-416F-BFFF-3B886D94C421}"/>
              </a:ext>
            </a:extLst>
          </p:cNvPr>
          <p:cNvSpPr>
            <a:spLocks noGrp="1"/>
          </p:cNvSpPr>
          <p:nvPr>
            <p:ph type="title"/>
          </p:nvPr>
        </p:nvSpPr>
        <p:spPr/>
        <p:txBody>
          <a:bodyPr/>
          <a:lstStyle/>
          <a:p>
            <a:r>
              <a:rPr lang="en-US" dirty="0"/>
              <a:t>Instrument server-side web application code with Application Insights</a:t>
            </a:r>
            <a:endParaRPr lang="en-CA" dirty="0"/>
          </a:p>
        </p:txBody>
      </p:sp>
    </p:spTree>
    <p:extLst>
      <p:ext uri="{BB962C8B-B14F-4D97-AF65-F5344CB8AC3E}">
        <p14:creationId xmlns:p14="http://schemas.microsoft.com/office/powerpoint/2010/main" val="3923762991"/>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9722A1-670C-416F-BFFF-3B886D94C421}"/>
              </a:ext>
            </a:extLst>
          </p:cNvPr>
          <p:cNvSpPr>
            <a:spLocks noGrp="1"/>
          </p:cNvSpPr>
          <p:nvPr>
            <p:ph type="title"/>
          </p:nvPr>
        </p:nvSpPr>
        <p:spPr>
          <a:xfrm>
            <a:off x="690563" y="390719"/>
            <a:ext cx="2330223" cy="1781175"/>
          </a:xfrm>
        </p:spPr>
        <p:txBody>
          <a:bodyPr anchor="t">
            <a:normAutofit/>
          </a:bodyPr>
          <a:lstStyle/>
          <a:p>
            <a:r>
              <a:rPr lang="en-US" sz="3100"/>
              <a:t>Application Insights SDK</a:t>
            </a:r>
            <a:endParaRPr lang="en-CA" sz="3100"/>
          </a:p>
        </p:txBody>
      </p:sp>
      <p:graphicFrame>
        <p:nvGraphicFramePr>
          <p:cNvPr id="7" name="Content Placeholder 1">
            <a:extLst>
              <a:ext uri="{FF2B5EF4-FFF2-40B4-BE49-F238E27FC236}">
                <a16:creationId xmlns:a16="http://schemas.microsoft.com/office/drawing/2014/main" id="{9F5685D8-ACAC-464D-8503-878019A2830B}"/>
              </a:ext>
            </a:extLst>
          </p:cNvPr>
          <p:cNvGraphicFramePr>
            <a:graphicFrameLocks noGrp="1"/>
          </p:cNvGraphicFramePr>
          <p:nvPr>
            <p:ph sz="half" idx="2"/>
            <p:extLst>
              <p:ext uri="{D42A27DB-BD31-4B8C-83A1-F6EECF244321}">
                <p14:modId xmlns:p14="http://schemas.microsoft.com/office/powerpoint/2010/main" val="1371503829"/>
              </p:ext>
            </p:extLst>
          </p:nvPr>
        </p:nvGraphicFramePr>
        <p:xfrm>
          <a:off x="4355843" y="390719"/>
          <a:ext cx="7236090" cy="55528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 name="Picture 7">
            <a:extLst>
              <a:ext uri="{FF2B5EF4-FFF2-40B4-BE49-F238E27FC236}">
                <a16:creationId xmlns:a16="http://schemas.microsoft.com/office/drawing/2014/main" id="{D16C3D37-FEFA-4FE4-8CA4-435502022636}"/>
              </a:ext>
            </a:extLst>
          </p:cNvPr>
          <p:cNvPicPr>
            <a:picLocks noChangeAspect="1"/>
          </p:cNvPicPr>
          <p:nvPr/>
        </p:nvPicPr>
        <p:blipFill>
          <a:blip r:embed="rId8"/>
          <a:stretch>
            <a:fillRect/>
          </a:stretch>
        </p:blipFill>
        <p:spPr>
          <a:xfrm>
            <a:off x="69450" y="2495828"/>
            <a:ext cx="4176497" cy="2388689"/>
          </a:xfrm>
          <a:prstGeom prst="rect">
            <a:avLst/>
          </a:prstGeom>
        </p:spPr>
      </p:pic>
    </p:spTree>
    <p:extLst>
      <p:ext uri="{BB962C8B-B14F-4D97-AF65-F5344CB8AC3E}">
        <p14:creationId xmlns:p14="http://schemas.microsoft.com/office/powerpoint/2010/main" val="1732887744"/>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1">
            <a:extLst>
              <a:ext uri="{FF2B5EF4-FFF2-40B4-BE49-F238E27FC236}">
                <a16:creationId xmlns:a16="http://schemas.microsoft.com/office/drawing/2014/main" id="{6CC76461-6A58-4DBA-80AB-90E55BB35C05}"/>
              </a:ext>
            </a:extLst>
          </p:cNvPr>
          <p:cNvSpPr>
            <a:spLocks noGrp="1"/>
          </p:cNvSpPr>
          <p:nvPr>
            <p:ph type="sldNum" sz="quarter" idx="12"/>
          </p:nvPr>
        </p:nvSpPr>
        <p:spPr>
          <a:xfrm>
            <a:off x="11234133" y="6356353"/>
            <a:ext cx="495785" cy="365125"/>
          </a:xfrm>
        </p:spPr>
        <p:txBody>
          <a:bodyPr/>
          <a:lstStyle/>
          <a:p>
            <a:pPr>
              <a:spcAft>
                <a:spcPts val="600"/>
              </a:spcAft>
            </a:pPr>
            <a:fld id="{3847DB54-D037-B84F-B6F1-2E8DA40D09AD}" type="slidenum">
              <a:rPr lang="en-US" smtClean="0"/>
              <a:pPr>
                <a:spcAft>
                  <a:spcPts val="600"/>
                </a:spcAft>
              </a:pPr>
              <a:t>76</a:t>
            </a:fld>
            <a:endParaRPr lang="en-US"/>
          </a:p>
        </p:txBody>
      </p:sp>
      <p:sp>
        <p:nvSpPr>
          <p:cNvPr id="3" name="Title 2">
            <a:extLst>
              <a:ext uri="{FF2B5EF4-FFF2-40B4-BE49-F238E27FC236}">
                <a16:creationId xmlns:a16="http://schemas.microsoft.com/office/drawing/2014/main" id="{809722A1-670C-416F-BFFF-3B886D94C421}"/>
              </a:ext>
            </a:extLst>
          </p:cNvPr>
          <p:cNvSpPr>
            <a:spLocks noGrp="1"/>
          </p:cNvSpPr>
          <p:nvPr>
            <p:ph type="title"/>
          </p:nvPr>
        </p:nvSpPr>
        <p:spPr>
          <a:xfrm>
            <a:off x="691200" y="390719"/>
            <a:ext cx="10782000" cy="998344"/>
          </a:xfrm>
        </p:spPr>
        <p:txBody>
          <a:bodyPr anchor="t">
            <a:normAutofit/>
          </a:bodyPr>
          <a:lstStyle/>
          <a:p>
            <a:r>
              <a:rPr lang="en-US" dirty="0"/>
              <a:t>Value / Benefit of the SDK</a:t>
            </a:r>
            <a:endParaRPr lang="en-CA" dirty="0"/>
          </a:p>
        </p:txBody>
      </p:sp>
      <p:graphicFrame>
        <p:nvGraphicFramePr>
          <p:cNvPr id="5" name="Content Placeholder 1">
            <a:extLst>
              <a:ext uri="{FF2B5EF4-FFF2-40B4-BE49-F238E27FC236}">
                <a16:creationId xmlns:a16="http://schemas.microsoft.com/office/drawing/2014/main" id="{7F798FC9-BE2B-4DBD-9532-0C486E57A9BB}"/>
              </a:ext>
            </a:extLst>
          </p:cNvPr>
          <p:cNvGraphicFramePr>
            <a:graphicFrameLocks noGrp="1"/>
          </p:cNvGraphicFramePr>
          <p:nvPr>
            <p:ph idx="1"/>
            <p:extLst>
              <p:ext uri="{D42A27DB-BD31-4B8C-83A1-F6EECF244321}">
                <p14:modId xmlns:p14="http://schemas.microsoft.com/office/powerpoint/2010/main" val="4126843269"/>
              </p:ext>
            </p:extLst>
          </p:nvPr>
        </p:nvGraphicFramePr>
        <p:xfrm>
          <a:off x="961044" y="1524000"/>
          <a:ext cx="1027309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91341811"/>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CAF86D1-B2A5-4491-A340-3AFBC0F3F9B4}"/>
              </a:ext>
            </a:extLst>
          </p:cNvPr>
          <p:cNvSpPr>
            <a:spLocks noGrp="1"/>
          </p:cNvSpPr>
          <p:nvPr>
            <p:ph type="title"/>
          </p:nvPr>
        </p:nvSpPr>
        <p:spPr>
          <a:xfrm>
            <a:off x="691376" y="390719"/>
            <a:ext cx="10783229" cy="998344"/>
          </a:xfrm>
        </p:spPr>
        <p:txBody>
          <a:bodyPr anchor="t">
            <a:normAutofit/>
          </a:bodyPr>
          <a:lstStyle/>
          <a:p>
            <a:r>
              <a:rPr lang="en-US" sz="3300" dirty="0"/>
              <a:t>Install Application Insights SDK</a:t>
            </a:r>
            <a:endParaRPr lang="en-CA" sz="3300" dirty="0"/>
          </a:p>
        </p:txBody>
      </p:sp>
      <p:graphicFrame>
        <p:nvGraphicFramePr>
          <p:cNvPr id="9" name="Content Placeholder 1">
            <a:extLst>
              <a:ext uri="{FF2B5EF4-FFF2-40B4-BE49-F238E27FC236}">
                <a16:creationId xmlns:a16="http://schemas.microsoft.com/office/drawing/2014/main" id="{579139FD-E7D5-4B24-A222-B8B033EE5289}"/>
              </a:ext>
            </a:extLst>
          </p:cNvPr>
          <p:cNvGraphicFramePr>
            <a:graphicFrameLocks noGrp="1"/>
          </p:cNvGraphicFramePr>
          <p:nvPr>
            <p:ph idx="1"/>
            <p:extLst>
              <p:ext uri="{D42A27DB-BD31-4B8C-83A1-F6EECF244321}">
                <p14:modId xmlns:p14="http://schemas.microsoft.com/office/powerpoint/2010/main" val="741092387"/>
              </p:ext>
            </p:extLst>
          </p:nvPr>
        </p:nvGraphicFramePr>
        <p:xfrm>
          <a:off x="691376" y="1524000"/>
          <a:ext cx="10783229" cy="38404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08214458"/>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9722A1-670C-416F-BFFF-3B886D94C421}"/>
              </a:ext>
            </a:extLst>
          </p:cNvPr>
          <p:cNvSpPr>
            <a:spLocks noGrp="1"/>
          </p:cNvSpPr>
          <p:nvPr>
            <p:ph type="title"/>
          </p:nvPr>
        </p:nvSpPr>
        <p:spPr/>
        <p:txBody>
          <a:bodyPr/>
          <a:lstStyle/>
          <a:p>
            <a:r>
              <a:rPr lang="en-US" dirty="0"/>
              <a:t>Install Package</a:t>
            </a:r>
            <a:endParaRPr lang="en-CA" dirty="0"/>
          </a:p>
        </p:txBody>
      </p:sp>
      <p:sp>
        <p:nvSpPr>
          <p:cNvPr id="5" name="Content Placeholder 4">
            <a:extLst>
              <a:ext uri="{FF2B5EF4-FFF2-40B4-BE49-F238E27FC236}">
                <a16:creationId xmlns:a16="http://schemas.microsoft.com/office/drawing/2014/main" id="{0E03B66F-8194-464E-A3A3-353425179BA5}"/>
              </a:ext>
            </a:extLst>
          </p:cNvPr>
          <p:cNvSpPr>
            <a:spLocks noGrp="1"/>
          </p:cNvSpPr>
          <p:nvPr>
            <p:ph idx="1"/>
          </p:nvPr>
        </p:nvSpPr>
        <p:spPr/>
        <p:txBody>
          <a:bodyPr/>
          <a:lstStyle/>
          <a:p>
            <a:endParaRPr lang="en-CA"/>
          </a:p>
        </p:txBody>
      </p:sp>
      <p:pic>
        <p:nvPicPr>
          <p:cNvPr id="7" name="Picture 6">
            <a:extLst>
              <a:ext uri="{FF2B5EF4-FFF2-40B4-BE49-F238E27FC236}">
                <a16:creationId xmlns:a16="http://schemas.microsoft.com/office/drawing/2014/main" id="{C18A5A4D-CC2C-4203-B215-5F0F3B0C390D}"/>
              </a:ext>
            </a:extLst>
          </p:cNvPr>
          <p:cNvPicPr>
            <a:picLocks noChangeAspect="1"/>
          </p:cNvPicPr>
          <p:nvPr/>
        </p:nvPicPr>
        <p:blipFill>
          <a:blip r:embed="rId3"/>
          <a:stretch>
            <a:fillRect/>
          </a:stretch>
        </p:blipFill>
        <p:spPr>
          <a:xfrm>
            <a:off x="0" y="1990344"/>
            <a:ext cx="12192000" cy="2877312"/>
          </a:xfrm>
          <a:prstGeom prst="rect">
            <a:avLst/>
          </a:prstGeom>
        </p:spPr>
      </p:pic>
    </p:spTree>
    <p:extLst>
      <p:ext uri="{BB962C8B-B14F-4D97-AF65-F5344CB8AC3E}">
        <p14:creationId xmlns:p14="http://schemas.microsoft.com/office/powerpoint/2010/main" val="644485661"/>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9722A1-670C-416F-BFFF-3B886D94C421}"/>
              </a:ext>
            </a:extLst>
          </p:cNvPr>
          <p:cNvSpPr>
            <a:spLocks noGrp="1"/>
          </p:cNvSpPr>
          <p:nvPr>
            <p:ph type="title"/>
          </p:nvPr>
        </p:nvSpPr>
        <p:spPr/>
        <p:txBody>
          <a:bodyPr/>
          <a:lstStyle/>
          <a:p>
            <a:r>
              <a:rPr lang="en-US" dirty="0"/>
              <a:t>Initialize the Application Insights SDK </a:t>
            </a:r>
            <a:endParaRPr lang="en-CA" dirty="0"/>
          </a:p>
        </p:txBody>
      </p:sp>
      <p:sp>
        <p:nvSpPr>
          <p:cNvPr id="5" name="Content Placeholder 4">
            <a:extLst>
              <a:ext uri="{FF2B5EF4-FFF2-40B4-BE49-F238E27FC236}">
                <a16:creationId xmlns:a16="http://schemas.microsoft.com/office/drawing/2014/main" id="{0E03B66F-8194-464E-A3A3-353425179BA5}"/>
              </a:ext>
            </a:extLst>
          </p:cNvPr>
          <p:cNvSpPr>
            <a:spLocks noGrp="1"/>
          </p:cNvSpPr>
          <p:nvPr>
            <p:ph idx="1"/>
          </p:nvPr>
        </p:nvSpPr>
        <p:spPr/>
        <p:txBody>
          <a:bodyPr/>
          <a:lstStyle/>
          <a:p>
            <a:endParaRPr lang="en-CA" dirty="0"/>
          </a:p>
        </p:txBody>
      </p:sp>
      <p:pic>
        <p:nvPicPr>
          <p:cNvPr id="4" name="Picture 3">
            <a:extLst>
              <a:ext uri="{FF2B5EF4-FFF2-40B4-BE49-F238E27FC236}">
                <a16:creationId xmlns:a16="http://schemas.microsoft.com/office/drawing/2014/main" id="{1B5045C0-01A2-4EB1-8162-F5AB6BA93A10}"/>
              </a:ext>
            </a:extLst>
          </p:cNvPr>
          <p:cNvPicPr>
            <a:picLocks noChangeAspect="1"/>
          </p:cNvPicPr>
          <p:nvPr/>
        </p:nvPicPr>
        <p:blipFill>
          <a:blip r:embed="rId3"/>
          <a:stretch>
            <a:fillRect/>
          </a:stretch>
        </p:blipFill>
        <p:spPr>
          <a:xfrm>
            <a:off x="1862781" y="1389063"/>
            <a:ext cx="8049748" cy="4887007"/>
          </a:xfrm>
          <a:prstGeom prst="rect">
            <a:avLst/>
          </a:prstGeom>
        </p:spPr>
      </p:pic>
    </p:spTree>
    <p:extLst>
      <p:ext uri="{BB962C8B-B14F-4D97-AF65-F5344CB8AC3E}">
        <p14:creationId xmlns:p14="http://schemas.microsoft.com/office/powerpoint/2010/main" val="4240833415"/>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3847DB54-D037-B84F-B6F1-2E8DA40D09AD}" type="slidenum">
              <a:rPr lang="en-US" smtClean="0"/>
              <a:t>8</a:t>
            </a:fld>
            <a:endParaRPr lang="en-US"/>
          </a:p>
        </p:txBody>
      </p:sp>
      <p:sp>
        <p:nvSpPr>
          <p:cNvPr id="4" name="Title 3"/>
          <p:cNvSpPr>
            <a:spLocks noGrp="1"/>
          </p:cNvSpPr>
          <p:nvPr>
            <p:ph type="title"/>
          </p:nvPr>
        </p:nvSpPr>
        <p:spPr/>
        <p:txBody>
          <a:bodyPr/>
          <a:lstStyle/>
          <a:p>
            <a:r>
              <a:rPr lang="en-US" dirty="0">
                <a:solidFill>
                  <a:srgbClr val="595959"/>
                </a:solidFill>
              </a:rPr>
              <a:t>The Practices of Feedback</a:t>
            </a:r>
            <a:endParaRPr lang="en-US" dirty="0"/>
          </a:p>
        </p:txBody>
      </p:sp>
      <p:pic>
        <p:nvPicPr>
          <p:cNvPr id="7" name="Picture 2" descr="Image result"/>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1403279" y="90754"/>
            <a:ext cx="650344" cy="996696"/>
          </a:xfrm>
          <a:prstGeom prst="rect">
            <a:avLst/>
          </a:prstGeom>
          <a:noFill/>
          <a:effectLst/>
          <a:extLst>
            <a:ext uri="{909E8E84-426E-40DD-AFC4-6F175D3DCCD1}">
              <a14:hiddenFill xmlns:a14="http://schemas.microsoft.com/office/drawing/2010/main">
                <a:solidFill>
                  <a:srgbClr val="FFFFFF"/>
                </a:solidFill>
              </a14:hiddenFill>
            </a:ext>
          </a:extLst>
        </p:spPr>
      </p:pic>
      <p:sp>
        <p:nvSpPr>
          <p:cNvPr id="37" name="Rectangle: Rounded Corners 36"/>
          <p:cNvSpPr/>
          <p:nvPr/>
        </p:nvSpPr>
        <p:spPr>
          <a:xfrm>
            <a:off x="4321176" y="4819337"/>
            <a:ext cx="3556000" cy="1532350"/>
          </a:xfrm>
          <a:prstGeom prst="roundRect">
            <a:avLst>
              <a:gd name="adj" fmla="val 31134"/>
            </a:avLst>
          </a:prstGeom>
          <a:solidFill>
            <a:schemeClr val="tx1"/>
          </a:solidFill>
          <a:ln w="19050">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9pPr>
          </a:lstStyle>
          <a:p>
            <a:pPr algn="ctr"/>
            <a:r>
              <a:rPr lang="en-US" dirty="0">
                <a:solidFill>
                  <a:schemeClr val="bg1"/>
                </a:solidFill>
              </a:rPr>
              <a:t>Practices to create</a:t>
            </a:r>
            <a:br>
              <a:rPr lang="en-US" dirty="0">
                <a:solidFill>
                  <a:schemeClr val="bg1"/>
                </a:solidFill>
              </a:rPr>
            </a:br>
            <a:r>
              <a:rPr lang="en-US" b="1" dirty="0">
                <a:solidFill>
                  <a:schemeClr val="bg1"/>
                </a:solidFill>
              </a:rPr>
              <a:t>Fast and Continuous Feedback</a:t>
            </a:r>
            <a:endParaRPr lang="en-US" dirty="0">
              <a:solidFill>
                <a:schemeClr val="bg1"/>
              </a:solidFill>
            </a:endParaRPr>
          </a:p>
        </p:txBody>
      </p:sp>
      <p:sp>
        <p:nvSpPr>
          <p:cNvPr id="12" name="Freeform 11">
            <a:extLst>
              <a:ext uri="{FF2B5EF4-FFF2-40B4-BE49-F238E27FC236}">
                <a16:creationId xmlns:a16="http://schemas.microsoft.com/office/drawing/2014/main" id="{78F573E4-64FF-4E4A-818B-8F80E24FC536}"/>
              </a:ext>
            </a:extLst>
          </p:cNvPr>
          <p:cNvSpPr/>
          <p:nvPr/>
        </p:nvSpPr>
        <p:spPr bwMode="auto">
          <a:xfrm>
            <a:off x="1020764" y="2990851"/>
            <a:ext cx="3300413" cy="1481138"/>
          </a:xfrm>
          <a:custGeom>
            <a:avLst/>
            <a:gdLst>
              <a:gd name="T0" fmla="*/ 709 w 1682"/>
              <a:gd name="T1" fmla="*/ 355 h 754"/>
              <a:gd name="T2" fmla="*/ 488 w 1682"/>
              <a:gd name="T3" fmla="*/ 168 h 754"/>
              <a:gd name="T4" fmla="*/ 355 w 1682"/>
              <a:gd name="T5" fmla="*/ 122 h 754"/>
              <a:gd name="T6" fmla="*/ 130 w 1682"/>
              <a:gd name="T7" fmla="*/ 255 h 754"/>
              <a:gd name="T8" fmla="*/ 94 w 1682"/>
              <a:gd name="T9" fmla="*/ 270 h 754"/>
              <a:gd name="T10" fmla="*/ 26 w 1682"/>
              <a:gd name="T11" fmla="*/ 253 h 754"/>
              <a:gd name="T12" fmla="*/ 11 w 1682"/>
              <a:gd name="T13" fmla="*/ 220 h 754"/>
              <a:gd name="T14" fmla="*/ 282 w 1682"/>
              <a:gd name="T15" fmla="*/ 6 h 754"/>
              <a:gd name="T16" fmla="*/ 345 w 1682"/>
              <a:gd name="T17" fmla="*/ 2 h 754"/>
              <a:gd name="T18" fmla="*/ 604 w 1682"/>
              <a:gd name="T19" fmla="*/ 102 h 754"/>
              <a:gd name="T20" fmla="*/ 797 w 1682"/>
              <a:gd name="T21" fmla="*/ 270 h 754"/>
              <a:gd name="T22" fmla="*/ 921 w 1682"/>
              <a:gd name="T23" fmla="*/ 378 h 754"/>
              <a:gd name="T24" fmla="*/ 1128 w 1682"/>
              <a:gd name="T25" fmla="*/ 559 h 754"/>
              <a:gd name="T26" fmla="*/ 1506 w 1682"/>
              <a:gd name="T27" fmla="*/ 439 h 754"/>
              <a:gd name="T28" fmla="*/ 1488 w 1682"/>
              <a:gd name="T29" fmla="*/ 414 h 754"/>
              <a:gd name="T30" fmla="*/ 1457 w 1682"/>
              <a:gd name="T31" fmla="*/ 409 h 754"/>
              <a:gd name="T32" fmla="*/ 1473 w 1682"/>
              <a:gd name="T33" fmla="*/ 384 h 754"/>
              <a:gd name="T34" fmla="*/ 1551 w 1682"/>
              <a:gd name="T35" fmla="*/ 285 h 754"/>
              <a:gd name="T36" fmla="*/ 1580 w 1682"/>
              <a:gd name="T37" fmla="*/ 283 h 754"/>
              <a:gd name="T38" fmla="*/ 1672 w 1682"/>
              <a:gd name="T39" fmla="*/ 394 h 754"/>
              <a:gd name="T40" fmla="*/ 1679 w 1682"/>
              <a:gd name="T41" fmla="*/ 409 h 754"/>
              <a:gd name="T42" fmla="*/ 1663 w 1682"/>
              <a:gd name="T43" fmla="*/ 413 h 754"/>
              <a:gd name="T44" fmla="*/ 1630 w 1682"/>
              <a:gd name="T45" fmla="*/ 441 h 754"/>
              <a:gd name="T46" fmla="*/ 1387 w 1682"/>
              <a:gd name="T47" fmla="*/ 711 h 754"/>
              <a:gd name="T48" fmla="*/ 1032 w 1682"/>
              <a:gd name="T49" fmla="*/ 638 h 754"/>
              <a:gd name="T50" fmla="*/ 831 w 1682"/>
              <a:gd name="T51" fmla="*/ 461 h 754"/>
              <a:gd name="T52" fmla="*/ 709 w 1682"/>
              <a:gd name="T53" fmla="*/ 355 h 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82" h="754">
                <a:moveTo>
                  <a:pt x="709" y="355"/>
                </a:moveTo>
                <a:cubicBezTo>
                  <a:pt x="635" y="293"/>
                  <a:pt x="569" y="222"/>
                  <a:pt x="488" y="168"/>
                </a:cubicBezTo>
                <a:cubicBezTo>
                  <a:pt x="448" y="142"/>
                  <a:pt x="404" y="123"/>
                  <a:pt x="355" y="122"/>
                </a:cubicBezTo>
                <a:cubicBezTo>
                  <a:pt x="254" y="121"/>
                  <a:pt x="178" y="165"/>
                  <a:pt x="130" y="255"/>
                </a:cubicBezTo>
                <a:cubicBezTo>
                  <a:pt x="121" y="272"/>
                  <a:pt x="112" y="275"/>
                  <a:pt x="94" y="270"/>
                </a:cubicBezTo>
                <a:cubicBezTo>
                  <a:pt x="72" y="263"/>
                  <a:pt x="49" y="259"/>
                  <a:pt x="26" y="253"/>
                </a:cubicBezTo>
                <a:cubicBezTo>
                  <a:pt x="1" y="246"/>
                  <a:pt x="0" y="245"/>
                  <a:pt x="11" y="220"/>
                </a:cubicBezTo>
                <a:cubicBezTo>
                  <a:pt x="65" y="103"/>
                  <a:pt x="155" y="31"/>
                  <a:pt x="282" y="6"/>
                </a:cubicBezTo>
                <a:cubicBezTo>
                  <a:pt x="303" y="2"/>
                  <a:pt x="324" y="1"/>
                  <a:pt x="345" y="2"/>
                </a:cubicBezTo>
                <a:cubicBezTo>
                  <a:pt x="445" y="0"/>
                  <a:pt x="530" y="41"/>
                  <a:pt x="604" y="102"/>
                </a:cubicBezTo>
                <a:cubicBezTo>
                  <a:pt x="670" y="156"/>
                  <a:pt x="733" y="214"/>
                  <a:pt x="797" y="270"/>
                </a:cubicBezTo>
                <a:cubicBezTo>
                  <a:pt x="921" y="378"/>
                  <a:pt x="921" y="378"/>
                  <a:pt x="921" y="378"/>
                </a:cubicBezTo>
                <a:cubicBezTo>
                  <a:pt x="990" y="438"/>
                  <a:pt x="1056" y="502"/>
                  <a:pt x="1128" y="559"/>
                </a:cubicBezTo>
                <a:cubicBezTo>
                  <a:pt x="1259" y="662"/>
                  <a:pt x="1457" y="597"/>
                  <a:pt x="1506" y="439"/>
                </a:cubicBezTo>
                <a:cubicBezTo>
                  <a:pt x="1512" y="417"/>
                  <a:pt x="1510" y="415"/>
                  <a:pt x="1488" y="414"/>
                </a:cubicBezTo>
                <a:cubicBezTo>
                  <a:pt x="1477" y="413"/>
                  <a:pt x="1462" y="420"/>
                  <a:pt x="1457" y="409"/>
                </a:cubicBezTo>
                <a:cubicBezTo>
                  <a:pt x="1452" y="400"/>
                  <a:pt x="1467" y="392"/>
                  <a:pt x="1473" y="384"/>
                </a:cubicBezTo>
                <a:cubicBezTo>
                  <a:pt x="1498" y="350"/>
                  <a:pt x="1525" y="318"/>
                  <a:pt x="1551" y="285"/>
                </a:cubicBezTo>
                <a:cubicBezTo>
                  <a:pt x="1560" y="273"/>
                  <a:pt x="1567" y="268"/>
                  <a:pt x="1580" y="283"/>
                </a:cubicBezTo>
                <a:cubicBezTo>
                  <a:pt x="1610" y="321"/>
                  <a:pt x="1641" y="357"/>
                  <a:pt x="1672" y="394"/>
                </a:cubicBezTo>
                <a:cubicBezTo>
                  <a:pt x="1676" y="398"/>
                  <a:pt x="1682" y="403"/>
                  <a:pt x="1679" y="409"/>
                </a:cubicBezTo>
                <a:cubicBezTo>
                  <a:pt x="1676" y="416"/>
                  <a:pt x="1668" y="414"/>
                  <a:pt x="1663" y="413"/>
                </a:cubicBezTo>
                <a:cubicBezTo>
                  <a:pt x="1641" y="411"/>
                  <a:pt x="1635" y="421"/>
                  <a:pt x="1630" y="441"/>
                </a:cubicBezTo>
                <a:cubicBezTo>
                  <a:pt x="1599" y="575"/>
                  <a:pt x="1518" y="668"/>
                  <a:pt x="1387" y="711"/>
                </a:cubicBezTo>
                <a:cubicBezTo>
                  <a:pt x="1256" y="754"/>
                  <a:pt x="1137" y="728"/>
                  <a:pt x="1032" y="638"/>
                </a:cubicBezTo>
                <a:cubicBezTo>
                  <a:pt x="965" y="579"/>
                  <a:pt x="898" y="520"/>
                  <a:pt x="831" y="461"/>
                </a:cubicBezTo>
                <a:lnTo>
                  <a:pt x="709" y="355"/>
                </a:lnTo>
                <a:close/>
              </a:path>
            </a:pathLst>
          </a:custGeom>
          <a:solidFill>
            <a:schemeClr val="tx1">
              <a:lumMod val="20000"/>
              <a:lumOff val="8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9pPr>
          </a:lstStyle>
          <a:p>
            <a:pPr algn="ctr"/>
            <a:endParaRPr lang="en-US" b="1"/>
          </a:p>
        </p:txBody>
      </p:sp>
      <p:sp>
        <p:nvSpPr>
          <p:cNvPr id="13" name="Freeform 15">
            <a:extLst>
              <a:ext uri="{FF2B5EF4-FFF2-40B4-BE49-F238E27FC236}">
                <a16:creationId xmlns:a16="http://schemas.microsoft.com/office/drawing/2014/main" id="{A1C98D65-79CC-4CF6-9145-A0C5CB431125}"/>
              </a:ext>
            </a:extLst>
          </p:cNvPr>
          <p:cNvSpPr/>
          <p:nvPr/>
        </p:nvSpPr>
        <p:spPr bwMode="auto">
          <a:xfrm>
            <a:off x="4418013" y="2968626"/>
            <a:ext cx="3295650" cy="1504950"/>
          </a:xfrm>
          <a:custGeom>
            <a:avLst/>
            <a:gdLst>
              <a:gd name="T0" fmla="*/ 864 w 1679"/>
              <a:gd name="T1" fmla="*/ 474 h 766"/>
              <a:gd name="T2" fmla="*/ 651 w 1679"/>
              <a:gd name="T3" fmla="*/ 659 h 766"/>
              <a:gd name="T4" fmla="*/ 298 w 1679"/>
              <a:gd name="T5" fmla="*/ 722 h 766"/>
              <a:gd name="T6" fmla="*/ 58 w 1679"/>
              <a:gd name="T7" fmla="*/ 462 h 766"/>
              <a:gd name="T8" fmla="*/ 21 w 1679"/>
              <a:gd name="T9" fmla="*/ 433 h 766"/>
              <a:gd name="T10" fmla="*/ 3 w 1679"/>
              <a:gd name="T11" fmla="*/ 429 h 766"/>
              <a:gd name="T12" fmla="*/ 12 w 1679"/>
              <a:gd name="T13" fmla="*/ 413 h 766"/>
              <a:gd name="T14" fmla="*/ 99 w 1679"/>
              <a:gd name="T15" fmla="*/ 303 h 766"/>
              <a:gd name="T16" fmla="*/ 130 w 1679"/>
              <a:gd name="T17" fmla="*/ 302 h 766"/>
              <a:gd name="T18" fmla="*/ 224 w 1679"/>
              <a:gd name="T19" fmla="*/ 414 h 766"/>
              <a:gd name="T20" fmla="*/ 231 w 1679"/>
              <a:gd name="T21" fmla="*/ 428 h 766"/>
              <a:gd name="T22" fmla="*/ 215 w 1679"/>
              <a:gd name="T23" fmla="*/ 433 h 766"/>
              <a:gd name="T24" fmla="*/ 191 w 1679"/>
              <a:gd name="T25" fmla="*/ 471 h 766"/>
              <a:gd name="T26" fmla="*/ 541 w 1679"/>
              <a:gd name="T27" fmla="*/ 583 h 766"/>
              <a:gd name="T28" fmla="*/ 679 w 1679"/>
              <a:gd name="T29" fmla="*/ 474 h 766"/>
              <a:gd name="T30" fmla="*/ 774 w 1679"/>
              <a:gd name="T31" fmla="*/ 389 h 766"/>
              <a:gd name="T32" fmla="*/ 896 w 1679"/>
              <a:gd name="T33" fmla="*/ 281 h 766"/>
              <a:gd name="T34" fmla="*/ 1119 w 1679"/>
              <a:gd name="T35" fmla="*/ 83 h 766"/>
              <a:gd name="T36" fmla="*/ 1278 w 1679"/>
              <a:gd name="T37" fmla="*/ 15 h 766"/>
              <a:gd name="T38" fmla="*/ 1561 w 1679"/>
              <a:gd name="T39" fmla="*/ 84 h 766"/>
              <a:gd name="T40" fmla="*/ 1672 w 1679"/>
              <a:gd name="T41" fmla="*/ 219 h 766"/>
              <a:gd name="T42" fmla="*/ 1662 w 1679"/>
              <a:gd name="T43" fmla="*/ 245 h 766"/>
              <a:gd name="T44" fmla="*/ 1581 w 1679"/>
              <a:gd name="T45" fmla="*/ 275 h 766"/>
              <a:gd name="T46" fmla="*/ 1557 w 1679"/>
              <a:gd name="T47" fmla="*/ 266 h 766"/>
              <a:gd name="T48" fmla="*/ 1262 w 1679"/>
              <a:gd name="T49" fmla="*/ 144 h 766"/>
              <a:gd name="T50" fmla="*/ 1188 w 1679"/>
              <a:gd name="T51" fmla="*/ 186 h 766"/>
              <a:gd name="T52" fmla="*/ 988 w 1679"/>
              <a:gd name="T53" fmla="*/ 364 h 766"/>
              <a:gd name="T54" fmla="*/ 864 w 1679"/>
              <a:gd name="T55" fmla="*/ 474 h 7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679" h="766">
                <a:moveTo>
                  <a:pt x="864" y="474"/>
                </a:moveTo>
                <a:cubicBezTo>
                  <a:pt x="793" y="536"/>
                  <a:pt x="727" y="603"/>
                  <a:pt x="651" y="659"/>
                </a:cubicBezTo>
                <a:cubicBezTo>
                  <a:pt x="544" y="737"/>
                  <a:pt x="426" y="766"/>
                  <a:pt x="298" y="722"/>
                </a:cubicBezTo>
                <a:cubicBezTo>
                  <a:pt x="172" y="679"/>
                  <a:pt x="93" y="591"/>
                  <a:pt x="58" y="462"/>
                </a:cubicBezTo>
                <a:cubicBezTo>
                  <a:pt x="50" y="434"/>
                  <a:pt x="51" y="434"/>
                  <a:pt x="21" y="433"/>
                </a:cubicBezTo>
                <a:cubicBezTo>
                  <a:pt x="15" y="433"/>
                  <a:pt x="6" y="436"/>
                  <a:pt x="3" y="429"/>
                </a:cubicBezTo>
                <a:cubicBezTo>
                  <a:pt x="0" y="422"/>
                  <a:pt x="8" y="418"/>
                  <a:pt x="12" y="413"/>
                </a:cubicBezTo>
                <a:cubicBezTo>
                  <a:pt x="41" y="376"/>
                  <a:pt x="70" y="340"/>
                  <a:pt x="99" y="303"/>
                </a:cubicBezTo>
                <a:cubicBezTo>
                  <a:pt x="114" y="284"/>
                  <a:pt x="115" y="284"/>
                  <a:pt x="130" y="302"/>
                </a:cubicBezTo>
                <a:cubicBezTo>
                  <a:pt x="162" y="339"/>
                  <a:pt x="193" y="377"/>
                  <a:pt x="224" y="414"/>
                </a:cubicBezTo>
                <a:cubicBezTo>
                  <a:pt x="227" y="418"/>
                  <a:pt x="233" y="422"/>
                  <a:pt x="231" y="428"/>
                </a:cubicBezTo>
                <a:cubicBezTo>
                  <a:pt x="228" y="434"/>
                  <a:pt x="221" y="432"/>
                  <a:pt x="215" y="433"/>
                </a:cubicBezTo>
                <a:cubicBezTo>
                  <a:pt x="176" y="434"/>
                  <a:pt x="176" y="434"/>
                  <a:pt x="191" y="471"/>
                </a:cubicBezTo>
                <a:cubicBezTo>
                  <a:pt x="246" y="605"/>
                  <a:pt x="412" y="658"/>
                  <a:pt x="541" y="583"/>
                </a:cubicBezTo>
                <a:cubicBezTo>
                  <a:pt x="592" y="554"/>
                  <a:pt x="634" y="512"/>
                  <a:pt x="679" y="474"/>
                </a:cubicBezTo>
                <a:cubicBezTo>
                  <a:pt x="711" y="446"/>
                  <a:pt x="742" y="417"/>
                  <a:pt x="774" y="389"/>
                </a:cubicBezTo>
                <a:cubicBezTo>
                  <a:pt x="896" y="281"/>
                  <a:pt x="896" y="281"/>
                  <a:pt x="896" y="281"/>
                </a:cubicBezTo>
                <a:cubicBezTo>
                  <a:pt x="970" y="215"/>
                  <a:pt x="1044" y="149"/>
                  <a:pt x="1119" y="83"/>
                </a:cubicBezTo>
                <a:cubicBezTo>
                  <a:pt x="1164" y="44"/>
                  <a:pt x="1219" y="23"/>
                  <a:pt x="1278" y="15"/>
                </a:cubicBezTo>
                <a:cubicBezTo>
                  <a:pt x="1382" y="0"/>
                  <a:pt x="1477" y="21"/>
                  <a:pt x="1561" y="84"/>
                </a:cubicBezTo>
                <a:cubicBezTo>
                  <a:pt x="1609" y="120"/>
                  <a:pt x="1646" y="165"/>
                  <a:pt x="1672" y="219"/>
                </a:cubicBezTo>
                <a:cubicBezTo>
                  <a:pt x="1679" y="233"/>
                  <a:pt x="1677" y="240"/>
                  <a:pt x="1662" y="245"/>
                </a:cubicBezTo>
                <a:cubicBezTo>
                  <a:pt x="1634" y="254"/>
                  <a:pt x="1608" y="264"/>
                  <a:pt x="1581" y="275"/>
                </a:cubicBezTo>
                <a:cubicBezTo>
                  <a:pt x="1570" y="279"/>
                  <a:pt x="1563" y="278"/>
                  <a:pt x="1557" y="266"/>
                </a:cubicBezTo>
                <a:cubicBezTo>
                  <a:pt x="1495" y="157"/>
                  <a:pt x="1383" y="111"/>
                  <a:pt x="1262" y="144"/>
                </a:cubicBezTo>
                <a:cubicBezTo>
                  <a:pt x="1234" y="152"/>
                  <a:pt x="1210" y="167"/>
                  <a:pt x="1188" y="186"/>
                </a:cubicBezTo>
                <a:cubicBezTo>
                  <a:pt x="1122" y="246"/>
                  <a:pt x="1056" y="306"/>
                  <a:pt x="988" y="364"/>
                </a:cubicBezTo>
                <a:lnTo>
                  <a:pt x="864" y="474"/>
                </a:lnTo>
                <a:close/>
              </a:path>
            </a:pathLst>
          </a:cu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9pPr>
          </a:lstStyle>
          <a:p>
            <a:pPr algn="ctr"/>
            <a:endParaRPr lang="en-US" b="1"/>
          </a:p>
        </p:txBody>
      </p:sp>
      <p:sp>
        <p:nvSpPr>
          <p:cNvPr id="14" name="Freeform 16">
            <a:extLst>
              <a:ext uri="{FF2B5EF4-FFF2-40B4-BE49-F238E27FC236}">
                <a16:creationId xmlns:a16="http://schemas.microsoft.com/office/drawing/2014/main" id="{610DDB61-BDC0-456C-956A-E54B587BC169}"/>
              </a:ext>
            </a:extLst>
          </p:cNvPr>
          <p:cNvSpPr/>
          <p:nvPr/>
        </p:nvSpPr>
        <p:spPr bwMode="auto">
          <a:xfrm>
            <a:off x="4481514" y="2990851"/>
            <a:ext cx="3300413" cy="1481138"/>
          </a:xfrm>
          <a:custGeom>
            <a:avLst/>
            <a:gdLst>
              <a:gd name="T0" fmla="*/ 709 w 1682"/>
              <a:gd name="T1" fmla="*/ 355 h 754"/>
              <a:gd name="T2" fmla="*/ 488 w 1682"/>
              <a:gd name="T3" fmla="*/ 168 h 754"/>
              <a:gd name="T4" fmla="*/ 355 w 1682"/>
              <a:gd name="T5" fmla="*/ 122 h 754"/>
              <a:gd name="T6" fmla="*/ 130 w 1682"/>
              <a:gd name="T7" fmla="*/ 255 h 754"/>
              <a:gd name="T8" fmla="*/ 94 w 1682"/>
              <a:gd name="T9" fmla="*/ 270 h 754"/>
              <a:gd name="T10" fmla="*/ 26 w 1682"/>
              <a:gd name="T11" fmla="*/ 253 h 754"/>
              <a:gd name="T12" fmla="*/ 11 w 1682"/>
              <a:gd name="T13" fmla="*/ 220 h 754"/>
              <a:gd name="T14" fmla="*/ 282 w 1682"/>
              <a:gd name="T15" fmla="*/ 6 h 754"/>
              <a:gd name="T16" fmla="*/ 345 w 1682"/>
              <a:gd name="T17" fmla="*/ 2 h 754"/>
              <a:gd name="T18" fmla="*/ 604 w 1682"/>
              <a:gd name="T19" fmla="*/ 102 h 754"/>
              <a:gd name="T20" fmla="*/ 797 w 1682"/>
              <a:gd name="T21" fmla="*/ 270 h 754"/>
              <a:gd name="T22" fmla="*/ 921 w 1682"/>
              <a:gd name="T23" fmla="*/ 378 h 754"/>
              <a:gd name="T24" fmla="*/ 1128 w 1682"/>
              <a:gd name="T25" fmla="*/ 559 h 754"/>
              <a:gd name="T26" fmla="*/ 1506 w 1682"/>
              <a:gd name="T27" fmla="*/ 439 h 754"/>
              <a:gd name="T28" fmla="*/ 1488 w 1682"/>
              <a:gd name="T29" fmla="*/ 414 h 754"/>
              <a:gd name="T30" fmla="*/ 1457 w 1682"/>
              <a:gd name="T31" fmla="*/ 409 h 754"/>
              <a:gd name="T32" fmla="*/ 1473 w 1682"/>
              <a:gd name="T33" fmla="*/ 384 h 754"/>
              <a:gd name="T34" fmla="*/ 1551 w 1682"/>
              <a:gd name="T35" fmla="*/ 285 h 754"/>
              <a:gd name="T36" fmla="*/ 1580 w 1682"/>
              <a:gd name="T37" fmla="*/ 283 h 754"/>
              <a:gd name="T38" fmla="*/ 1672 w 1682"/>
              <a:gd name="T39" fmla="*/ 394 h 754"/>
              <a:gd name="T40" fmla="*/ 1679 w 1682"/>
              <a:gd name="T41" fmla="*/ 409 h 754"/>
              <a:gd name="T42" fmla="*/ 1663 w 1682"/>
              <a:gd name="T43" fmla="*/ 413 h 754"/>
              <a:gd name="T44" fmla="*/ 1630 w 1682"/>
              <a:gd name="T45" fmla="*/ 441 h 754"/>
              <a:gd name="T46" fmla="*/ 1387 w 1682"/>
              <a:gd name="T47" fmla="*/ 711 h 754"/>
              <a:gd name="T48" fmla="*/ 1032 w 1682"/>
              <a:gd name="T49" fmla="*/ 638 h 754"/>
              <a:gd name="T50" fmla="*/ 831 w 1682"/>
              <a:gd name="T51" fmla="*/ 461 h 754"/>
              <a:gd name="T52" fmla="*/ 709 w 1682"/>
              <a:gd name="T53" fmla="*/ 355 h 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82" h="754">
                <a:moveTo>
                  <a:pt x="709" y="355"/>
                </a:moveTo>
                <a:cubicBezTo>
                  <a:pt x="635" y="293"/>
                  <a:pt x="569" y="222"/>
                  <a:pt x="488" y="168"/>
                </a:cubicBezTo>
                <a:cubicBezTo>
                  <a:pt x="448" y="142"/>
                  <a:pt x="404" y="123"/>
                  <a:pt x="355" y="122"/>
                </a:cubicBezTo>
                <a:cubicBezTo>
                  <a:pt x="254" y="121"/>
                  <a:pt x="178" y="165"/>
                  <a:pt x="130" y="255"/>
                </a:cubicBezTo>
                <a:cubicBezTo>
                  <a:pt x="121" y="272"/>
                  <a:pt x="112" y="275"/>
                  <a:pt x="94" y="270"/>
                </a:cubicBezTo>
                <a:cubicBezTo>
                  <a:pt x="72" y="263"/>
                  <a:pt x="49" y="259"/>
                  <a:pt x="26" y="253"/>
                </a:cubicBezTo>
                <a:cubicBezTo>
                  <a:pt x="1" y="246"/>
                  <a:pt x="0" y="245"/>
                  <a:pt x="11" y="220"/>
                </a:cubicBezTo>
                <a:cubicBezTo>
                  <a:pt x="65" y="103"/>
                  <a:pt x="155" y="31"/>
                  <a:pt x="282" y="6"/>
                </a:cubicBezTo>
                <a:cubicBezTo>
                  <a:pt x="303" y="2"/>
                  <a:pt x="324" y="1"/>
                  <a:pt x="345" y="2"/>
                </a:cubicBezTo>
                <a:cubicBezTo>
                  <a:pt x="445" y="0"/>
                  <a:pt x="530" y="41"/>
                  <a:pt x="604" y="102"/>
                </a:cubicBezTo>
                <a:cubicBezTo>
                  <a:pt x="670" y="156"/>
                  <a:pt x="733" y="214"/>
                  <a:pt x="797" y="270"/>
                </a:cubicBezTo>
                <a:cubicBezTo>
                  <a:pt x="921" y="378"/>
                  <a:pt x="921" y="378"/>
                  <a:pt x="921" y="378"/>
                </a:cubicBezTo>
                <a:cubicBezTo>
                  <a:pt x="990" y="438"/>
                  <a:pt x="1056" y="502"/>
                  <a:pt x="1128" y="559"/>
                </a:cubicBezTo>
                <a:cubicBezTo>
                  <a:pt x="1259" y="662"/>
                  <a:pt x="1457" y="597"/>
                  <a:pt x="1506" y="439"/>
                </a:cubicBezTo>
                <a:cubicBezTo>
                  <a:pt x="1512" y="417"/>
                  <a:pt x="1510" y="415"/>
                  <a:pt x="1488" y="414"/>
                </a:cubicBezTo>
                <a:cubicBezTo>
                  <a:pt x="1477" y="413"/>
                  <a:pt x="1462" y="420"/>
                  <a:pt x="1457" y="409"/>
                </a:cubicBezTo>
                <a:cubicBezTo>
                  <a:pt x="1452" y="400"/>
                  <a:pt x="1467" y="392"/>
                  <a:pt x="1473" y="384"/>
                </a:cubicBezTo>
                <a:cubicBezTo>
                  <a:pt x="1498" y="350"/>
                  <a:pt x="1525" y="318"/>
                  <a:pt x="1551" y="285"/>
                </a:cubicBezTo>
                <a:cubicBezTo>
                  <a:pt x="1560" y="273"/>
                  <a:pt x="1567" y="268"/>
                  <a:pt x="1580" y="283"/>
                </a:cubicBezTo>
                <a:cubicBezTo>
                  <a:pt x="1610" y="321"/>
                  <a:pt x="1641" y="357"/>
                  <a:pt x="1672" y="394"/>
                </a:cubicBezTo>
                <a:cubicBezTo>
                  <a:pt x="1676" y="398"/>
                  <a:pt x="1682" y="403"/>
                  <a:pt x="1679" y="409"/>
                </a:cubicBezTo>
                <a:cubicBezTo>
                  <a:pt x="1676" y="416"/>
                  <a:pt x="1668" y="414"/>
                  <a:pt x="1663" y="413"/>
                </a:cubicBezTo>
                <a:cubicBezTo>
                  <a:pt x="1641" y="411"/>
                  <a:pt x="1635" y="421"/>
                  <a:pt x="1630" y="441"/>
                </a:cubicBezTo>
                <a:cubicBezTo>
                  <a:pt x="1599" y="575"/>
                  <a:pt x="1518" y="668"/>
                  <a:pt x="1387" y="711"/>
                </a:cubicBezTo>
                <a:cubicBezTo>
                  <a:pt x="1256" y="754"/>
                  <a:pt x="1137" y="728"/>
                  <a:pt x="1032" y="638"/>
                </a:cubicBezTo>
                <a:cubicBezTo>
                  <a:pt x="965" y="579"/>
                  <a:pt x="898" y="520"/>
                  <a:pt x="831" y="461"/>
                </a:cubicBezTo>
                <a:lnTo>
                  <a:pt x="709" y="355"/>
                </a:lnTo>
                <a:close/>
              </a:path>
            </a:pathLst>
          </a:cu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9pPr>
          </a:lstStyle>
          <a:p>
            <a:pPr algn="ctr"/>
            <a:endParaRPr lang="en-US" b="1"/>
          </a:p>
        </p:txBody>
      </p:sp>
      <p:sp>
        <p:nvSpPr>
          <p:cNvPr id="15" name="Freeform 20">
            <a:extLst>
              <a:ext uri="{FF2B5EF4-FFF2-40B4-BE49-F238E27FC236}">
                <a16:creationId xmlns:a16="http://schemas.microsoft.com/office/drawing/2014/main" id="{41226622-C664-495C-805E-DF7EDEE25340}"/>
              </a:ext>
            </a:extLst>
          </p:cNvPr>
          <p:cNvSpPr/>
          <p:nvPr/>
        </p:nvSpPr>
        <p:spPr bwMode="auto">
          <a:xfrm>
            <a:off x="7877176" y="2968626"/>
            <a:ext cx="3295650" cy="1504950"/>
          </a:xfrm>
          <a:custGeom>
            <a:avLst/>
            <a:gdLst>
              <a:gd name="T0" fmla="*/ 864 w 1679"/>
              <a:gd name="T1" fmla="*/ 474 h 766"/>
              <a:gd name="T2" fmla="*/ 651 w 1679"/>
              <a:gd name="T3" fmla="*/ 659 h 766"/>
              <a:gd name="T4" fmla="*/ 298 w 1679"/>
              <a:gd name="T5" fmla="*/ 722 h 766"/>
              <a:gd name="T6" fmla="*/ 58 w 1679"/>
              <a:gd name="T7" fmla="*/ 462 h 766"/>
              <a:gd name="T8" fmla="*/ 21 w 1679"/>
              <a:gd name="T9" fmla="*/ 433 h 766"/>
              <a:gd name="T10" fmla="*/ 3 w 1679"/>
              <a:gd name="T11" fmla="*/ 429 h 766"/>
              <a:gd name="T12" fmla="*/ 12 w 1679"/>
              <a:gd name="T13" fmla="*/ 413 h 766"/>
              <a:gd name="T14" fmla="*/ 99 w 1679"/>
              <a:gd name="T15" fmla="*/ 303 h 766"/>
              <a:gd name="T16" fmla="*/ 130 w 1679"/>
              <a:gd name="T17" fmla="*/ 302 h 766"/>
              <a:gd name="T18" fmla="*/ 224 w 1679"/>
              <a:gd name="T19" fmla="*/ 414 h 766"/>
              <a:gd name="T20" fmla="*/ 231 w 1679"/>
              <a:gd name="T21" fmla="*/ 428 h 766"/>
              <a:gd name="T22" fmla="*/ 215 w 1679"/>
              <a:gd name="T23" fmla="*/ 433 h 766"/>
              <a:gd name="T24" fmla="*/ 191 w 1679"/>
              <a:gd name="T25" fmla="*/ 471 h 766"/>
              <a:gd name="T26" fmla="*/ 541 w 1679"/>
              <a:gd name="T27" fmla="*/ 583 h 766"/>
              <a:gd name="T28" fmla="*/ 679 w 1679"/>
              <a:gd name="T29" fmla="*/ 474 h 766"/>
              <a:gd name="T30" fmla="*/ 774 w 1679"/>
              <a:gd name="T31" fmla="*/ 389 h 766"/>
              <a:gd name="T32" fmla="*/ 896 w 1679"/>
              <a:gd name="T33" fmla="*/ 281 h 766"/>
              <a:gd name="T34" fmla="*/ 1119 w 1679"/>
              <a:gd name="T35" fmla="*/ 83 h 766"/>
              <a:gd name="T36" fmla="*/ 1278 w 1679"/>
              <a:gd name="T37" fmla="*/ 15 h 766"/>
              <a:gd name="T38" fmla="*/ 1561 w 1679"/>
              <a:gd name="T39" fmla="*/ 84 h 766"/>
              <a:gd name="T40" fmla="*/ 1672 w 1679"/>
              <a:gd name="T41" fmla="*/ 219 h 766"/>
              <a:gd name="T42" fmla="*/ 1662 w 1679"/>
              <a:gd name="T43" fmla="*/ 245 h 766"/>
              <a:gd name="T44" fmla="*/ 1581 w 1679"/>
              <a:gd name="T45" fmla="*/ 275 h 766"/>
              <a:gd name="T46" fmla="*/ 1557 w 1679"/>
              <a:gd name="T47" fmla="*/ 266 h 766"/>
              <a:gd name="T48" fmla="*/ 1262 w 1679"/>
              <a:gd name="T49" fmla="*/ 144 h 766"/>
              <a:gd name="T50" fmla="*/ 1188 w 1679"/>
              <a:gd name="T51" fmla="*/ 186 h 766"/>
              <a:gd name="T52" fmla="*/ 988 w 1679"/>
              <a:gd name="T53" fmla="*/ 364 h 766"/>
              <a:gd name="T54" fmla="*/ 864 w 1679"/>
              <a:gd name="T55" fmla="*/ 474 h 7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679" h="766">
                <a:moveTo>
                  <a:pt x="864" y="474"/>
                </a:moveTo>
                <a:cubicBezTo>
                  <a:pt x="793" y="536"/>
                  <a:pt x="727" y="603"/>
                  <a:pt x="651" y="659"/>
                </a:cubicBezTo>
                <a:cubicBezTo>
                  <a:pt x="544" y="737"/>
                  <a:pt x="426" y="766"/>
                  <a:pt x="298" y="722"/>
                </a:cubicBezTo>
                <a:cubicBezTo>
                  <a:pt x="172" y="679"/>
                  <a:pt x="93" y="591"/>
                  <a:pt x="58" y="462"/>
                </a:cubicBezTo>
                <a:cubicBezTo>
                  <a:pt x="50" y="434"/>
                  <a:pt x="51" y="434"/>
                  <a:pt x="21" y="433"/>
                </a:cubicBezTo>
                <a:cubicBezTo>
                  <a:pt x="15" y="433"/>
                  <a:pt x="6" y="436"/>
                  <a:pt x="3" y="429"/>
                </a:cubicBezTo>
                <a:cubicBezTo>
                  <a:pt x="0" y="422"/>
                  <a:pt x="8" y="418"/>
                  <a:pt x="12" y="413"/>
                </a:cubicBezTo>
                <a:cubicBezTo>
                  <a:pt x="41" y="376"/>
                  <a:pt x="70" y="340"/>
                  <a:pt x="99" y="303"/>
                </a:cubicBezTo>
                <a:cubicBezTo>
                  <a:pt x="114" y="284"/>
                  <a:pt x="115" y="284"/>
                  <a:pt x="130" y="302"/>
                </a:cubicBezTo>
                <a:cubicBezTo>
                  <a:pt x="162" y="339"/>
                  <a:pt x="193" y="377"/>
                  <a:pt x="224" y="414"/>
                </a:cubicBezTo>
                <a:cubicBezTo>
                  <a:pt x="227" y="418"/>
                  <a:pt x="233" y="422"/>
                  <a:pt x="231" y="428"/>
                </a:cubicBezTo>
                <a:cubicBezTo>
                  <a:pt x="228" y="434"/>
                  <a:pt x="221" y="432"/>
                  <a:pt x="215" y="433"/>
                </a:cubicBezTo>
                <a:cubicBezTo>
                  <a:pt x="176" y="434"/>
                  <a:pt x="176" y="434"/>
                  <a:pt x="191" y="471"/>
                </a:cubicBezTo>
                <a:cubicBezTo>
                  <a:pt x="246" y="605"/>
                  <a:pt x="412" y="658"/>
                  <a:pt x="541" y="583"/>
                </a:cubicBezTo>
                <a:cubicBezTo>
                  <a:pt x="592" y="554"/>
                  <a:pt x="634" y="512"/>
                  <a:pt x="679" y="474"/>
                </a:cubicBezTo>
                <a:cubicBezTo>
                  <a:pt x="711" y="446"/>
                  <a:pt x="742" y="417"/>
                  <a:pt x="774" y="389"/>
                </a:cubicBezTo>
                <a:cubicBezTo>
                  <a:pt x="896" y="281"/>
                  <a:pt x="896" y="281"/>
                  <a:pt x="896" y="281"/>
                </a:cubicBezTo>
                <a:cubicBezTo>
                  <a:pt x="970" y="215"/>
                  <a:pt x="1044" y="149"/>
                  <a:pt x="1119" y="83"/>
                </a:cubicBezTo>
                <a:cubicBezTo>
                  <a:pt x="1164" y="44"/>
                  <a:pt x="1219" y="23"/>
                  <a:pt x="1278" y="15"/>
                </a:cubicBezTo>
                <a:cubicBezTo>
                  <a:pt x="1382" y="0"/>
                  <a:pt x="1477" y="21"/>
                  <a:pt x="1561" y="84"/>
                </a:cubicBezTo>
                <a:cubicBezTo>
                  <a:pt x="1609" y="120"/>
                  <a:pt x="1646" y="165"/>
                  <a:pt x="1672" y="219"/>
                </a:cubicBezTo>
                <a:cubicBezTo>
                  <a:pt x="1679" y="233"/>
                  <a:pt x="1677" y="240"/>
                  <a:pt x="1662" y="245"/>
                </a:cubicBezTo>
                <a:cubicBezTo>
                  <a:pt x="1634" y="254"/>
                  <a:pt x="1608" y="264"/>
                  <a:pt x="1581" y="275"/>
                </a:cubicBezTo>
                <a:cubicBezTo>
                  <a:pt x="1570" y="279"/>
                  <a:pt x="1563" y="278"/>
                  <a:pt x="1557" y="266"/>
                </a:cubicBezTo>
                <a:cubicBezTo>
                  <a:pt x="1495" y="157"/>
                  <a:pt x="1383" y="111"/>
                  <a:pt x="1262" y="144"/>
                </a:cubicBezTo>
                <a:cubicBezTo>
                  <a:pt x="1234" y="152"/>
                  <a:pt x="1210" y="167"/>
                  <a:pt x="1188" y="186"/>
                </a:cubicBezTo>
                <a:cubicBezTo>
                  <a:pt x="1122" y="246"/>
                  <a:pt x="1056" y="306"/>
                  <a:pt x="988" y="364"/>
                </a:cubicBezTo>
                <a:lnTo>
                  <a:pt x="864" y="474"/>
                </a:lnTo>
                <a:close/>
              </a:path>
            </a:pathLst>
          </a:custGeom>
          <a:solidFill>
            <a:schemeClr val="tx1">
              <a:lumMod val="20000"/>
              <a:lumOff val="8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9pPr>
          </a:lstStyle>
          <a:p>
            <a:pPr algn="ctr"/>
            <a:endParaRPr lang="en-US" b="1"/>
          </a:p>
        </p:txBody>
      </p:sp>
      <p:sp>
        <p:nvSpPr>
          <p:cNvPr id="16" name="Freeform 21">
            <a:extLst>
              <a:ext uri="{FF2B5EF4-FFF2-40B4-BE49-F238E27FC236}">
                <a16:creationId xmlns:a16="http://schemas.microsoft.com/office/drawing/2014/main" id="{51C7554F-64C4-47E1-8C47-BA24DC3A11B5}"/>
              </a:ext>
            </a:extLst>
          </p:cNvPr>
          <p:cNvSpPr/>
          <p:nvPr/>
        </p:nvSpPr>
        <p:spPr bwMode="auto">
          <a:xfrm>
            <a:off x="7940677" y="2990851"/>
            <a:ext cx="3300413" cy="1481138"/>
          </a:xfrm>
          <a:custGeom>
            <a:avLst/>
            <a:gdLst>
              <a:gd name="T0" fmla="*/ 709 w 1682"/>
              <a:gd name="T1" fmla="*/ 355 h 754"/>
              <a:gd name="T2" fmla="*/ 488 w 1682"/>
              <a:gd name="T3" fmla="*/ 168 h 754"/>
              <a:gd name="T4" fmla="*/ 355 w 1682"/>
              <a:gd name="T5" fmla="*/ 122 h 754"/>
              <a:gd name="T6" fmla="*/ 130 w 1682"/>
              <a:gd name="T7" fmla="*/ 255 h 754"/>
              <a:gd name="T8" fmla="*/ 94 w 1682"/>
              <a:gd name="T9" fmla="*/ 270 h 754"/>
              <a:gd name="T10" fmla="*/ 26 w 1682"/>
              <a:gd name="T11" fmla="*/ 253 h 754"/>
              <a:gd name="T12" fmla="*/ 11 w 1682"/>
              <a:gd name="T13" fmla="*/ 220 h 754"/>
              <a:gd name="T14" fmla="*/ 282 w 1682"/>
              <a:gd name="T15" fmla="*/ 6 h 754"/>
              <a:gd name="T16" fmla="*/ 345 w 1682"/>
              <a:gd name="T17" fmla="*/ 2 h 754"/>
              <a:gd name="T18" fmla="*/ 604 w 1682"/>
              <a:gd name="T19" fmla="*/ 102 h 754"/>
              <a:gd name="T20" fmla="*/ 797 w 1682"/>
              <a:gd name="T21" fmla="*/ 270 h 754"/>
              <a:gd name="T22" fmla="*/ 921 w 1682"/>
              <a:gd name="T23" fmla="*/ 378 h 754"/>
              <a:gd name="T24" fmla="*/ 1128 w 1682"/>
              <a:gd name="T25" fmla="*/ 559 h 754"/>
              <a:gd name="T26" fmla="*/ 1506 w 1682"/>
              <a:gd name="T27" fmla="*/ 439 h 754"/>
              <a:gd name="T28" fmla="*/ 1488 w 1682"/>
              <a:gd name="T29" fmla="*/ 414 h 754"/>
              <a:gd name="T30" fmla="*/ 1457 w 1682"/>
              <a:gd name="T31" fmla="*/ 409 h 754"/>
              <a:gd name="T32" fmla="*/ 1473 w 1682"/>
              <a:gd name="T33" fmla="*/ 384 h 754"/>
              <a:gd name="T34" fmla="*/ 1551 w 1682"/>
              <a:gd name="T35" fmla="*/ 285 h 754"/>
              <a:gd name="T36" fmla="*/ 1580 w 1682"/>
              <a:gd name="T37" fmla="*/ 283 h 754"/>
              <a:gd name="T38" fmla="*/ 1672 w 1682"/>
              <a:gd name="T39" fmla="*/ 394 h 754"/>
              <a:gd name="T40" fmla="*/ 1679 w 1682"/>
              <a:gd name="T41" fmla="*/ 409 h 754"/>
              <a:gd name="T42" fmla="*/ 1663 w 1682"/>
              <a:gd name="T43" fmla="*/ 413 h 754"/>
              <a:gd name="T44" fmla="*/ 1630 w 1682"/>
              <a:gd name="T45" fmla="*/ 441 h 754"/>
              <a:gd name="T46" fmla="*/ 1387 w 1682"/>
              <a:gd name="T47" fmla="*/ 711 h 754"/>
              <a:gd name="T48" fmla="*/ 1032 w 1682"/>
              <a:gd name="T49" fmla="*/ 638 h 754"/>
              <a:gd name="T50" fmla="*/ 831 w 1682"/>
              <a:gd name="T51" fmla="*/ 461 h 754"/>
              <a:gd name="T52" fmla="*/ 709 w 1682"/>
              <a:gd name="T53" fmla="*/ 355 h 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82" h="754">
                <a:moveTo>
                  <a:pt x="709" y="355"/>
                </a:moveTo>
                <a:cubicBezTo>
                  <a:pt x="635" y="293"/>
                  <a:pt x="569" y="222"/>
                  <a:pt x="488" y="168"/>
                </a:cubicBezTo>
                <a:cubicBezTo>
                  <a:pt x="448" y="142"/>
                  <a:pt x="404" y="123"/>
                  <a:pt x="355" y="122"/>
                </a:cubicBezTo>
                <a:cubicBezTo>
                  <a:pt x="254" y="121"/>
                  <a:pt x="178" y="165"/>
                  <a:pt x="130" y="255"/>
                </a:cubicBezTo>
                <a:cubicBezTo>
                  <a:pt x="121" y="272"/>
                  <a:pt x="112" y="275"/>
                  <a:pt x="94" y="270"/>
                </a:cubicBezTo>
                <a:cubicBezTo>
                  <a:pt x="72" y="263"/>
                  <a:pt x="49" y="259"/>
                  <a:pt x="26" y="253"/>
                </a:cubicBezTo>
                <a:cubicBezTo>
                  <a:pt x="1" y="246"/>
                  <a:pt x="0" y="245"/>
                  <a:pt x="11" y="220"/>
                </a:cubicBezTo>
                <a:cubicBezTo>
                  <a:pt x="65" y="103"/>
                  <a:pt x="155" y="31"/>
                  <a:pt x="282" y="6"/>
                </a:cubicBezTo>
                <a:cubicBezTo>
                  <a:pt x="303" y="2"/>
                  <a:pt x="324" y="1"/>
                  <a:pt x="345" y="2"/>
                </a:cubicBezTo>
                <a:cubicBezTo>
                  <a:pt x="445" y="0"/>
                  <a:pt x="530" y="41"/>
                  <a:pt x="604" y="102"/>
                </a:cubicBezTo>
                <a:cubicBezTo>
                  <a:pt x="670" y="156"/>
                  <a:pt x="733" y="214"/>
                  <a:pt x="797" y="270"/>
                </a:cubicBezTo>
                <a:cubicBezTo>
                  <a:pt x="921" y="378"/>
                  <a:pt x="921" y="378"/>
                  <a:pt x="921" y="378"/>
                </a:cubicBezTo>
                <a:cubicBezTo>
                  <a:pt x="990" y="438"/>
                  <a:pt x="1056" y="502"/>
                  <a:pt x="1128" y="559"/>
                </a:cubicBezTo>
                <a:cubicBezTo>
                  <a:pt x="1259" y="662"/>
                  <a:pt x="1457" y="597"/>
                  <a:pt x="1506" y="439"/>
                </a:cubicBezTo>
                <a:cubicBezTo>
                  <a:pt x="1512" y="417"/>
                  <a:pt x="1510" y="415"/>
                  <a:pt x="1488" y="414"/>
                </a:cubicBezTo>
                <a:cubicBezTo>
                  <a:pt x="1477" y="413"/>
                  <a:pt x="1462" y="420"/>
                  <a:pt x="1457" y="409"/>
                </a:cubicBezTo>
                <a:cubicBezTo>
                  <a:pt x="1452" y="400"/>
                  <a:pt x="1467" y="392"/>
                  <a:pt x="1473" y="384"/>
                </a:cubicBezTo>
                <a:cubicBezTo>
                  <a:pt x="1498" y="350"/>
                  <a:pt x="1525" y="318"/>
                  <a:pt x="1551" y="285"/>
                </a:cubicBezTo>
                <a:cubicBezTo>
                  <a:pt x="1560" y="273"/>
                  <a:pt x="1567" y="268"/>
                  <a:pt x="1580" y="283"/>
                </a:cubicBezTo>
                <a:cubicBezTo>
                  <a:pt x="1610" y="321"/>
                  <a:pt x="1641" y="357"/>
                  <a:pt x="1672" y="394"/>
                </a:cubicBezTo>
                <a:cubicBezTo>
                  <a:pt x="1676" y="398"/>
                  <a:pt x="1682" y="403"/>
                  <a:pt x="1679" y="409"/>
                </a:cubicBezTo>
                <a:cubicBezTo>
                  <a:pt x="1676" y="416"/>
                  <a:pt x="1668" y="414"/>
                  <a:pt x="1663" y="413"/>
                </a:cubicBezTo>
                <a:cubicBezTo>
                  <a:pt x="1641" y="411"/>
                  <a:pt x="1635" y="421"/>
                  <a:pt x="1630" y="441"/>
                </a:cubicBezTo>
                <a:cubicBezTo>
                  <a:pt x="1599" y="575"/>
                  <a:pt x="1518" y="668"/>
                  <a:pt x="1387" y="711"/>
                </a:cubicBezTo>
                <a:cubicBezTo>
                  <a:pt x="1256" y="754"/>
                  <a:pt x="1137" y="728"/>
                  <a:pt x="1032" y="638"/>
                </a:cubicBezTo>
                <a:cubicBezTo>
                  <a:pt x="965" y="579"/>
                  <a:pt x="898" y="520"/>
                  <a:pt x="831" y="461"/>
                </a:cubicBezTo>
                <a:lnTo>
                  <a:pt x="709" y="355"/>
                </a:lnTo>
                <a:close/>
              </a:path>
            </a:pathLst>
          </a:custGeom>
          <a:solidFill>
            <a:schemeClr val="tx1">
              <a:lumMod val="20000"/>
              <a:lumOff val="8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9pPr>
          </a:lstStyle>
          <a:p>
            <a:pPr algn="ctr"/>
            <a:endParaRPr lang="en-US" b="1"/>
          </a:p>
        </p:txBody>
      </p:sp>
      <p:sp>
        <p:nvSpPr>
          <p:cNvPr id="17" name="TextBox 16">
            <a:extLst>
              <a:ext uri="{FF2B5EF4-FFF2-40B4-BE49-F238E27FC236}">
                <a16:creationId xmlns:a16="http://schemas.microsoft.com/office/drawing/2014/main" id="{D5F87EF4-2B98-4A53-AA80-B44DD9574D37}"/>
              </a:ext>
            </a:extLst>
          </p:cNvPr>
          <p:cNvSpPr txBox="1"/>
          <p:nvPr/>
        </p:nvSpPr>
        <p:spPr>
          <a:xfrm>
            <a:off x="963613" y="2622865"/>
            <a:ext cx="577402"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r>
              <a:rPr lang="en-GB">
                <a:solidFill>
                  <a:schemeClr val="tx1">
                    <a:lumMod val="20000"/>
                    <a:lumOff val="80000"/>
                  </a:schemeClr>
                </a:solidFill>
              </a:rPr>
              <a:t>Dev</a:t>
            </a:r>
          </a:p>
        </p:txBody>
      </p:sp>
      <p:sp>
        <p:nvSpPr>
          <p:cNvPr id="18" name="TextBox 17">
            <a:extLst>
              <a:ext uri="{FF2B5EF4-FFF2-40B4-BE49-F238E27FC236}">
                <a16:creationId xmlns:a16="http://schemas.microsoft.com/office/drawing/2014/main" id="{F89A2850-1E88-4E66-AA7D-771F244D74C7}"/>
              </a:ext>
            </a:extLst>
          </p:cNvPr>
          <p:cNvSpPr txBox="1"/>
          <p:nvPr/>
        </p:nvSpPr>
        <p:spPr>
          <a:xfrm>
            <a:off x="3647546" y="3098299"/>
            <a:ext cx="593432"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r>
              <a:rPr lang="en-GB">
                <a:solidFill>
                  <a:schemeClr val="tx1">
                    <a:lumMod val="20000"/>
                    <a:lumOff val="80000"/>
                  </a:schemeClr>
                </a:solidFill>
              </a:rPr>
              <a:t>Ops</a:t>
            </a:r>
          </a:p>
        </p:txBody>
      </p:sp>
      <p:sp>
        <p:nvSpPr>
          <p:cNvPr id="19" name="TextBox 18">
            <a:extLst>
              <a:ext uri="{FF2B5EF4-FFF2-40B4-BE49-F238E27FC236}">
                <a16:creationId xmlns:a16="http://schemas.microsoft.com/office/drawing/2014/main" id="{AA9A2EDF-A56E-475B-9296-AC97E8D66485}"/>
              </a:ext>
            </a:extLst>
          </p:cNvPr>
          <p:cNvSpPr txBox="1"/>
          <p:nvPr/>
        </p:nvSpPr>
        <p:spPr>
          <a:xfrm>
            <a:off x="4418013" y="2622865"/>
            <a:ext cx="577402"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r>
              <a:rPr lang="en-GB"/>
              <a:t>Dev</a:t>
            </a:r>
          </a:p>
        </p:txBody>
      </p:sp>
      <p:sp>
        <p:nvSpPr>
          <p:cNvPr id="20" name="TextBox 19">
            <a:extLst>
              <a:ext uri="{FF2B5EF4-FFF2-40B4-BE49-F238E27FC236}">
                <a16:creationId xmlns:a16="http://schemas.microsoft.com/office/drawing/2014/main" id="{C5AF8D9A-F5B0-4571-A4F3-86CAF5103D0B}"/>
              </a:ext>
            </a:extLst>
          </p:cNvPr>
          <p:cNvSpPr txBox="1"/>
          <p:nvPr/>
        </p:nvSpPr>
        <p:spPr>
          <a:xfrm>
            <a:off x="7136261" y="2622865"/>
            <a:ext cx="593432"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r>
              <a:rPr lang="en-GB"/>
              <a:t>Ops</a:t>
            </a:r>
          </a:p>
        </p:txBody>
      </p:sp>
      <p:sp>
        <p:nvSpPr>
          <p:cNvPr id="21" name="TextBox 20">
            <a:extLst>
              <a:ext uri="{FF2B5EF4-FFF2-40B4-BE49-F238E27FC236}">
                <a16:creationId xmlns:a16="http://schemas.microsoft.com/office/drawing/2014/main" id="{495B5004-55D0-4ADC-8741-ACA9ACF5E626}"/>
              </a:ext>
            </a:extLst>
          </p:cNvPr>
          <p:cNvSpPr txBox="1"/>
          <p:nvPr/>
        </p:nvSpPr>
        <p:spPr>
          <a:xfrm>
            <a:off x="7937145" y="2622865"/>
            <a:ext cx="577402"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r>
              <a:rPr lang="en-GB">
                <a:solidFill>
                  <a:schemeClr val="tx1">
                    <a:lumMod val="20000"/>
                    <a:lumOff val="80000"/>
                  </a:schemeClr>
                </a:solidFill>
              </a:rPr>
              <a:t>Dev</a:t>
            </a:r>
          </a:p>
        </p:txBody>
      </p:sp>
      <p:sp>
        <p:nvSpPr>
          <p:cNvPr id="22" name="TextBox 21">
            <a:extLst>
              <a:ext uri="{FF2B5EF4-FFF2-40B4-BE49-F238E27FC236}">
                <a16:creationId xmlns:a16="http://schemas.microsoft.com/office/drawing/2014/main" id="{B0770DBA-7625-4A92-A689-BE7303C575EC}"/>
              </a:ext>
            </a:extLst>
          </p:cNvPr>
          <p:cNvSpPr txBox="1"/>
          <p:nvPr/>
        </p:nvSpPr>
        <p:spPr>
          <a:xfrm>
            <a:off x="10655393" y="2622865"/>
            <a:ext cx="593432"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r>
              <a:rPr lang="en-GB">
                <a:solidFill>
                  <a:schemeClr val="tx1">
                    <a:lumMod val="20000"/>
                    <a:lumOff val="80000"/>
                  </a:schemeClr>
                </a:solidFill>
              </a:rPr>
              <a:t>Ops</a:t>
            </a:r>
          </a:p>
        </p:txBody>
      </p:sp>
      <p:sp>
        <p:nvSpPr>
          <p:cNvPr id="23" name="TextBox 22">
            <a:extLst>
              <a:ext uri="{FF2B5EF4-FFF2-40B4-BE49-F238E27FC236}">
                <a16:creationId xmlns:a16="http://schemas.microsoft.com/office/drawing/2014/main" id="{EEBC103C-A144-42FF-A239-F57A1DCF2179}"/>
              </a:ext>
            </a:extLst>
          </p:cNvPr>
          <p:cNvSpPr txBox="1"/>
          <p:nvPr/>
        </p:nvSpPr>
        <p:spPr>
          <a:xfrm>
            <a:off x="2220567" y="2045241"/>
            <a:ext cx="696024"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r>
              <a:rPr lang="en-GB" b="1">
                <a:solidFill>
                  <a:schemeClr val="tx1">
                    <a:lumMod val="20000"/>
                    <a:lumOff val="80000"/>
                  </a:schemeClr>
                </a:solidFill>
              </a:rPr>
              <a:t>Flow</a:t>
            </a:r>
          </a:p>
        </p:txBody>
      </p:sp>
      <p:sp>
        <p:nvSpPr>
          <p:cNvPr id="24" name="TextBox 23">
            <a:extLst>
              <a:ext uri="{FF2B5EF4-FFF2-40B4-BE49-F238E27FC236}">
                <a16:creationId xmlns:a16="http://schemas.microsoft.com/office/drawing/2014/main" id="{8B5D8535-E2B2-4B21-8F65-9EBDE3B2400D}"/>
              </a:ext>
            </a:extLst>
          </p:cNvPr>
          <p:cNvSpPr txBox="1"/>
          <p:nvPr/>
        </p:nvSpPr>
        <p:spPr>
          <a:xfrm>
            <a:off x="5545193" y="2045241"/>
            <a:ext cx="1201932"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r>
              <a:rPr lang="en-GB" b="1"/>
              <a:t>Feedback</a:t>
            </a:r>
          </a:p>
        </p:txBody>
      </p:sp>
      <p:sp>
        <p:nvSpPr>
          <p:cNvPr id="25" name="TextBox 24">
            <a:extLst>
              <a:ext uri="{FF2B5EF4-FFF2-40B4-BE49-F238E27FC236}">
                <a16:creationId xmlns:a16="http://schemas.microsoft.com/office/drawing/2014/main" id="{12FD8A1F-2904-4C93-8E5B-FF6DD6C19DFD}"/>
              </a:ext>
            </a:extLst>
          </p:cNvPr>
          <p:cNvSpPr txBox="1"/>
          <p:nvPr/>
        </p:nvSpPr>
        <p:spPr>
          <a:xfrm>
            <a:off x="8733676" y="2045241"/>
            <a:ext cx="1987339"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r>
              <a:rPr lang="en-GB" b="1">
                <a:solidFill>
                  <a:schemeClr val="tx1">
                    <a:lumMod val="20000"/>
                    <a:lumOff val="80000"/>
                  </a:schemeClr>
                </a:solidFill>
              </a:rPr>
              <a:t>Experimentation</a:t>
            </a:r>
          </a:p>
        </p:txBody>
      </p:sp>
      <p:cxnSp>
        <p:nvCxnSpPr>
          <p:cNvPr id="26" name="Straight Connector 25">
            <a:extLst>
              <a:ext uri="{FF2B5EF4-FFF2-40B4-BE49-F238E27FC236}">
                <a16:creationId xmlns:a16="http://schemas.microsoft.com/office/drawing/2014/main" id="{F9035EF9-E8CF-442C-B93C-B813B6A8544F}"/>
              </a:ext>
            </a:extLst>
          </p:cNvPr>
          <p:cNvCxnSpPr/>
          <p:nvPr/>
        </p:nvCxnSpPr>
        <p:spPr>
          <a:xfrm flipH="1">
            <a:off x="4401345" y="2446868"/>
            <a:ext cx="0" cy="2082811"/>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FF9E56EE-3F5C-438C-97A6-F2671AE697E5}"/>
              </a:ext>
            </a:extLst>
          </p:cNvPr>
          <p:cNvCxnSpPr/>
          <p:nvPr/>
        </p:nvCxnSpPr>
        <p:spPr>
          <a:xfrm flipH="1">
            <a:off x="7827170" y="2446868"/>
            <a:ext cx="0" cy="2082811"/>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6957A6E1-AA0A-4651-AD13-75000ED741D6}"/>
              </a:ext>
            </a:extLst>
          </p:cNvPr>
          <p:cNvSpPr/>
          <p:nvPr/>
        </p:nvSpPr>
        <p:spPr>
          <a:xfrm>
            <a:off x="9182669" y="3323207"/>
            <a:ext cx="816429" cy="816429"/>
          </a:xfrm>
          <a:prstGeom prst="ellipse">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9pPr>
          </a:lstStyle>
          <a:p>
            <a:pPr algn="ctr"/>
            <a:endParaRPr lang="en-US"/>
          </a:p>
        </p:txBody>
      </p:sp>
      <p:grpSp>
        <p:nvGrpSpPr>
          <p:cNvPr id="29" name="Group 28">
            <a:extLst>
              <a:ext uri="{FF2B5EF4-FFF2-40B4-BE49-F238E27FC236}">
                <a16:creationId xmlns:a16="http://schemas.microsoft.com/office/drawing/2014/main" id="{54E85145-3910-4F19-BB52-181CD5073212}"/>
              </a:ext>
            </a:extLst>
          </p:cNvPr>
          <p:cNvGrpSpPr/>
          <p:nvPr/>
        </p:nvGrpSpPr>
        <p:grpSpPr>
          <a:xfrm>
            <a:off x="9394827" y="3463925"/>
            <a:ext cx="393699" cy="534988"/>
            <a:chOff x="9393238" y="3463925"/>
            <a:chExt cx="393699" cy="534988"/>
          </a:xfrm>
          <a:solidFill>
            <a:schemeClr val="bg1"/>
          </a:solidFill>
        </p:grpSpPr>
        <p:sp>
          <p:nvSpPr>
            <p:cNvPr id="30" name="Freeform 5">
              <a:extLst>
                <a:ext uri="{FF2B5EF4-FFF2-40B4-BE49-F238E27FC236}">
                  <a16:creationId xmlns:a16="http://schemas.microsoft.com/office/drawing/2014/main" id="{62AD83C7-7E89-4DE3-8372-D25CAF2B0AB2}"/>
                </a:ext>
              </a:extLst>
            </p:cNvPr>
            <p:cNvSpPr>
              <a:spLocks noEditPoints="1"/>
            </p:cNvSpPr>
            <p:nvPr/>
          </p:nvSpPr>
          <p:spPr bwMode="auto">
            <a:xfrm>
              <a:off x="9393238" y="3463925"/>
              <a:ext cx="393699" cy="534988"/>
            </a:xfrm>
            <a:custGeom>
              <a:avLst/>
              <a:gdLst>
                <a:gd name="T0" fmla="*/ 1683 w 1742"/>
                <a:gd name="T1" fmla="*/ 1856 h 2382"/>
                <a:gd name="T2" fmla="*/ 1233 w 1742"/>
                <a:gd name="T3" fmla="*/ 1012 h 2382"/>
                <a:gd name="T4" fmla="*/ 1233 w 1742"/>
                <a:gd name="T5" fmla="*/ 283 h 2382"/>
                <a:gd name="T6" fmla="*/ 1342 w 1742"/>
                <a:gd name="T7" fmla="*/ 283 h 2382"/>
                <a:gd name="T8" fmla="*/ 1483 w 1742"/>
                <a:gd name="T9" fmla="*/ 142 h 2382"/>
                <a:gd name="T10" fmla="*/ 1342 w 1742"/>
                <a:gd name="T11" fmla="*/ 0 h 2382"/>
                <a:gd name="T12" fmla="*/ 397 w 1742"/>
                <a:gd name="T13" fmla="*/ 0 h 2382"/>
                <a:gd name="T14" fmla="*/ 397 w 1742"/>
                <a:gd name="T15" fmla="*/ 1 h 2382"/>
                <a:gd name="T16" fmla="*/ 259 w 1742"/>
                <a:gd name="T17" fmla="*/ 142 h 2382"/>
                <a:gd name="T18" fmla="*/ 397 w 1742"/>
                <a:gd name="T19" fmla="*/ 283 h 2382"/>
                <a:gd name="T20" fmla="*/ 397 w 1742"/>
                <a:gd name="T21" fmla="*/ 283 h 2382"/>
                <a:gd name="T22" fmla="*/ 509 w 1742"/>
                <a:gd name="T23" fmla="*/ 283 h 2382"/>
                <a:gd name="T24" fmla="*/ 509 w 1742"/>
                <a:gd name="T25" fmla="*/ 1012 h 2382"/>
                <a:gd name="T26" fmla="*/ 59 w 1742"/>
                <a:gd name="T27" fmla="*/ 1856 h 2382"/>
                <a:gd name="T28" fmla="*/ 67 w 1742"/>
                <a:gd name="T29" fmla="*/ 2208 h 2382"/>
                <a:gd name="T30" fmla="*/ 374 w 1742"/>
                <a:gd name="T31" fmla="*/ 2382 h 2382"/>
                <a:gd name="T32" fmla="*/ 1368 w 1742"/>
                <a:gd name="T33" fmla="*/ 2382 h 2382"/>
                <a:gd name="T34" fmla="*/ 1675 w 1742"/>
                <a:gd name="T35" fmla="*/ 2208 h 2382"/>
                <a:gd name="T36" fmla="*/ 1683 w 1742"/>
                <a:gd name="T37" fmla="*/ 1856 h 2382"/>
                <a:gd name="T38" fmla="*/ 1591 w 1742"/>
                <a:gd name="T39" fmla="*/ 2158 h 2382"/>
                <a:gd name="T40" fmla="*/ 1368 w 1742"/>
                <a:gd name="T41" fmla="*/ 2284 h 2382"/>
                <a:gd name="T42" fmla="*/ 374 w 1742"/>
                <a:gd name="T43" fmla="*/ 2284 h 2382"/>
                <a:gd name="T44" fmla="*/ 151 w 1742"/>
                <a:gd name="T45" fmla="*/ 2158 h 2382"/>
                <a:gd name="T46" fmla="*/ 144 w 1742"/>
                <a:gd name="T47" fmla="*/ 1902 h 2382"/>
                <a:gd name="T48" fmla="*/ 607 w 1742"/>
                <a:gd name="T49" fmla="*/ 1036 h 2382"/>
                <a:gd name="T50" fmla="*/ 607 w 1742"/>
                <a:gd name="T51" fmla="*/ 283 h 2382"/>
                <a:gd name="T52" fmla="*/ 1135 w 1742"/>
                <a:gd name="T53" fmla="*/ 283 h 2382"/>
                <a:gd name="T54" fmla="*/ 1135 w 1742"/>
                <a:gd name="T55" fmla="*/ 1036 h 2382"/>
                <a:gd name="T56" fmla="*/ 1598 w 1742"/>
                <a:gd name="T57" fmla="*/ 1902 h 2382"/>
                <a:gd name="T58" fmla="*/ 1591 w 1742"/>
                <a:gd name="T59" fmla="*/ 2158 h 2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742" h="2382">
                  <a:moveTo>
                    <a:pt x="1683" y="1856"/>
                  </a:moveTo>
                  <a:cubicBezTo>
                    <a:pt x="1233" y="1012"/>
                    <a:pt x="1233" y="1012"/>
                    <a:pt x="1233" y="1012"/>
                  </a:cubicBezTo>
                  <a:cubicBezTo>
                    <a:pt x="1233" y="283"/>
                    <a:pt x="1233" y="283"/>
                    <a:pt x="1233" y="283"/>
                  </a:cubicBezTo>
                  <a:cubicBezTo>
                    <a:pt x="1342" y="283"/>
                    <a:pt x="1342" y="283"/>
                    <a:pt x="1342" y="283"/>
                  </a:cubicBezTo>
                  <a:cubicBezTo>
                    <a:pt x="1420" y="283"/>
                    <a:pt x="1483" y="219"/>
                    <a:pt x="1483" y="142"/>
                  </a:cubicBezTo>
                  <a:cubicBezTo>
                    <a:pt x="1483" y="64"/>
                    <a:pt x="1420" y="0"/>
                    <a:pt x="1342" y="0"/>
                  </a:cubicBezTo>
                  <a:cubicBezTo>
                    <a:pt x="397" y="0"/>
                    <a:pt x="397" y="0"/>
                    <a:pt x="397" y="0"/>
                  </a:cubicBezTo>
                  <a:cubicBezTo>
                    <a:pt x="397" y="1"/>
                    <a:pt x="397" y="1"/>
                    <a:pt x="397" y="1"/>
                  </a:cubicBezTo>
                  <a:cubicBezTo>
                    <a:pt x="320" y="2"/>
                    <a:pt x="259" y="65"/>
                    <a:pt x="259" y="142"/>
                  </a:cubicBezTo>
                  <a:cubicBezTo>
                    <a:pt x="259" y="218"/>
                    <a:pt x="320" y="281"/>
                    <a:pt x="397" y="283"/>
                  </a:cubicBezTo>
                  <a:cubicBezTo>
                    <a:pt x="397" y="283"/>
                    <a:pt x="397" y="283"/>
                    <a:pt x="397" y="283"/>
                  </a:cubicBezTo>
                  <a:cubicBezTo>
                    <a:pt x="509" y="283"/>
                    <a:pt x="509" y="283"/>
                    <a:pt x="509" y="283"/>
                  </a:cubicBezTo>
                  <a:cubicBezTo>
                    <a:pt x="509" y="1012"/>
                    <a:pt x="509" y="1012"/>
                    <a:pt x="509" y="1012"/>
                  </a:cubicBezTo>
                  <a:cubicBezTo>
                    <a:pt x="59" y="1856"/>
                    <a:pt x="59" y="1856"/>
                    <a:pt x="59" y="1856"/>
                  </a:cubicBezTo>
                  <a:cubicBezTo>
                    <a:pt x="0" y="1966"/>
                    <a:pt x="3" y="2101"/>
                    <a:pt x="67" y="2208"/>
                  </a:cubicBezTo>
                  <a:cubicBezTo>
                    <a:pt x="131" y="2315"/>
                    <a:pt x="249" y="2382"/>
                    <a:pt x="374" y="2382"/>
                  </a:cubicBezTo>
                  <a:cubicBezTo>
                    <a:pt x="1368" y="2382"/>
                    <a:pt x="1368" y="2382"/>
                    <a:pt x="1368" y="2382"/>
                  </a:cubicBezTo>
                  <a:cubicBezTo>
                    <a:pt x="1493" y="2382"/>
                    <a:pt x="1611" y="2315"/>
                    <a:pt x="1675" y="2208"/>
                  </a:cubicBezTo>
                  <a:cubicBezTo>
                    <a:pt x="1739" y="2101"/>
                    <a:pt x="1742" y="1966"/>
                    <a:pt x="1683" y="1856"/>
                  </a:cubicBezTo>
                  <a:close/>
                  <a:moveTo>
                    <a:pt x="1591" y="2158"/>
                  </a:moveTo>
                  <a:cubicBezTo>
                    <a:pt x="1545" y="2236"/>
                    <a:pt x="1459" y="2284"/>
                    <a:pt x="1368" y="2284"/>
                  </a:cubicBezTo>
                  <a:cubicBezTo>
                    <a:pt x="374" y="2284"/>
                    <a:pt x="374" y="2284"/>
                    <a:pt x="374" y="2284"/>
                  </a:cubicBezTo>
                  <a:cubicBezTo>
                    <a:pt x="283" y="2284"/>
                    <a:pt x="197" y="2236"/>
                    <a:pt x="151" y="2158"/>
                  </a:cubicBezTo>
                  <a:cubicBezTo>
                    <a:pt x="104" y="2080"/>
                    <a:pt x="101" y="1982"/>
                    <a:pt x="144" y="1902"/>
                  </a:cubicBezTo>
                  <a:cubicBezTo>
                    <a:pt x="607" y="1036"/>
                    <a:pt x="607" y="1036"/>
                    <a:pt x="607" y="1036"/>
                  </a:cubicBezTo>
                  <a:cubicBezTo>
                    <a:pt x="607" y="283"/>
                    <a:pt x="607" y="283"/>
                    <a:pt x="607" y="283"/>
                  </a:cubicBezTo>
                  <a:cubicBezTo>
                    <a:pt x="1135" y="283"/>
                    <a:pt x="1135" y="283"/>
                    <a:pt x="1135" y="283"/>
                  </a:cubicBezTo>
                  <a:cubicBezTo>
                    <a:pt x="1135" y="1036"/>
                    <a:pt x="1135" y="1036"/>
                    <a:pt x="1135" y="1036"/>
                  </a:cubicBezTo>
                  <a:cubicBezTo>
                    <a:pt x="1598" y="1902"/>
                    <a:pt x="1598" y="1902"/>
                    <a:pt x="1598" y="1902"/>
                  </a:cubicBezTo>
                  <a:cubicBezTo>
                    <a:pt x="1641" y="1982"/>
                    <a:pt x="1638" y="2080"/>
                    <a:pt x="1591" y="21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a:p>
          </p:txBody>
        </p:sp>
        <p:sp>
          <p:nvSpPr>
            <p:cNvPr id="31" name="Freeform 6">
              <a:extLst>
                <a:ext uri="{FF2B5EF4-FFF2-40B4-BE49-F238E27FC236}">
                  <a16:creationId xmlns:a16="http://schemas.microsoft.com/office/drawing/2014/main" id="{70C4EC3D-87D5-4BFE-B900-0616D476476A}"/>
                </a:ext>
              </a:extLst>
            </p:cNvPr>
            <p:cNvSpPr/>
            <p:nvPr/>
          </p:nvSpPr>
          <p:spPr bwMode="auto">
            <a:xfrm>
              <a:off x="9558338" y="3675063"/>
              <a:ext cx="57150" cy="57150"/>
            </a:xfrm>
            <a:custGeom>
              <a:avLst/>
              <a:gdLst>
                <a:gd name="T0" fmla="*/ 158 w 253"/>
                <a:gd name="T1" fmla="*/ 236 h 253"/>
                <a:gd name="T2" fmla="*/ 236 w 253"/>
                <a:gd name="T3" fmla="*/ 95 h 253"/>
                <a:gd name="T4" fmla="*/ 95 w 253"/>
                <a:gd name="T5" fmla="*/ 17 h 253"/>
                <a:gd name="T6" fmla="*/ 17 w 253"/>
                <a:gd name="T7" fmla="*/ 158 h 253"/>
                <a:gd name="T8" fmla="*/ 158 w 253"/>
                <a:gd name="T9" fmla="*/ 236 h 253"/>
              </a:gdLst>
              <a:ahLst/>
              <a:cxnLst>
                <a:cxn ang="0">
                  <a:pos x="T0" y="T1"/>
                </a:cxn>
                <a:cxn ang="0">
                  <a:pos x="T2" y="T3"/>
                </a:cxn>
                <a:cxn ang="0">
                  <a:pos x="T4" y="T5"/>
                </a:cxn>
                <a:cxn ang="0">
                  <a:pos x="T6" y="T7"/>
                </a:cxn>
                <a:cxn ang="0">
                  <a:pos x="T8" y="T9"/>
                </a:cxn>
              </a:cxnLst>
              <a:rect l="0" t="0" r="r" b="b"/>
              <a:pathLst>
                <a:path w="253" h="253">
                  <a:moveTo>
                    <a:pt x="158" y="236"/>
                  </a:moveTo>
                  <a:cubicBezTo>
                    <a:pt x="218" y="218"/>
                    <a:pt x="253" y="155"/>
                    <a:pt x="236" y="95"/>
                  </a:cubicBezTo>
                  <a:cubicBezTo>
                    <a:pt x="219" y="35"/>
                    <a:pt x="156" y="0"/>
                    <a:pt x="95" y="17"/>
                  </a:cubicBezTo>
                  <a:cubicBezTo>
                    <a:pt x="35" y="34"/>
                    <a:pt x="0" y="97"/>
                    <a:pt x="17" y="158"/>
                  </a:cubicBezTo>
                  <a:cubicBezTo>
                    <a:pt x="34" y="218"/>
                    <a:pt x="97" y="253"/>
                    <a:pt x="158" y="2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a:p>
          </p:txBody>
        </p:sp>
        <p:sp>
          <p:nvSpPr>
            <p:cNvPr id="32" name="Freeform 7">
              <a:extLst>
                <a:ext uri="{FF2B5EF4-FFF2-40B4-BE49-F238E27FC236}">
                  <a16:creationId xmlns:a16="http://schemas.microsoft.com/office/drawing/2014/main" id="{7C0A4592-1F70-46FA-BF8B-D9BA5393B631}"/>
                </a:ext>
              </a:extLst>
            </p:cNvPr>
            <p:cNvSpPr/>
            <p:nvPr/>
          </p:nvSpPr>
          <p:spPr bwMode="auto">
            <a:xfrm>
              <a:off x="9598025" y="3562350"/>
              <a:ext cx="47625" cy="47625"/>
            </a:xfrm>
            <a:custGeom>
              <a:avLst/>
              <a:gdLst>
                <a:gd name="T0" fmla="*/ 132 w 212"/>
                <a:gd name="T1" fmla="*/ 198 h 212"/>
                <a:gd name="T2" fmla="*/ 198 w 212"/>
                <a:gd name="T3" fmla="*/ 80 h 212"/>
                <a:gd name="T4" fmla="*/ 80 w 212"/>
                <a:gd name="T5" fmla="*/ 15 h 212"/>
                <a:gd name="T6" fmla="*/ 15 w 212"/>
                <a:gd name="T7" fmla="*/ 133 h 212"/>
                <a:gd name="T8" fmla="*/ 132 w 212"/>
                <a:gd name="T9" fmla="*/ 198 h 212"/>
              </a:gdLst>
              <a:ahLst/>
              <a:cxnLst>
                <a:cxn ang="0">
                  <a:pos x="T0" y="T1"/>
                </a:cxn>
                <a:cxn ang="0">
                  <a:pos x="T2" y="T3"/>
                </a:cxn>
                <a:cxn ang="0">
                  <a:pos x="T4" y="T5"/>
                </a:cxn>
                <a:cxn ang="0">
                  <a:pos x="T6" y="T7"/>
                </a:cxn>
                <a:cxn ang="0">
                  <a:pos x="T8" y="T9"/>
                </a:cxn>
              </a:cxnLst>
              <a:rect l="0" t="0" r="r" b="b"/>
              <a:pathLst>
                <a:path w="211" h="211">
                  <a:moveTo>
                    <a:pt x="132" y="198"/>
                  </a:moveTo>
                  <a:cubicBezTo>
                    <a:pt x="183" y="183"/>
                    <a:pt x="212" y="131"/>
                    <a:pt x="198" y="80"/>
                  </a:cubicBezTo>
                  <a:cubicBezTo>
                    <a:pt x="183" y="30"/>
                    <a:pt x="131" y="0"/>
                    <a:pt x="80" y="15"/>
                  </a:cubicBezTo>
                  <a:cubicBezTo>
                    <a:pt x="29" y="29"/>
                    <a:pt x="0" y="82"/>
                    <a:pt x="15" y="133"/>
                  </a:cubicBezTo>
                  <a:cubicBezTo>
                    <a:pt x="29" y="183"/>
                    <a:pt x="82" y="212"/>
                    <a:pt x="132"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a:p>
          </p:txBody>
        </p:sp>
        <p:sp>
          <p:nvSpPr>
            <p:cNvPr id="33" name="Freeform 8">
              <a:extLst>
                <a:ext uri="{FF2B5EF4-FFF2-40B4-BE49-F238E27FC236}">
                  <a16:creationId xmlns:a16="http://schemas.microsoft.com/office/drawing/2014/main" id="{5A184B28-E2A6-4476-BAF4-C94597896B8E}"/>
                </a:ext>
              </a:extLst>
            </p:cNvPr>
            <p:cNvSpPr>
              <a:spLocks noEditPoints="1"/>
            </p:cNvSpPr>
            <p:nvPr/>
          </p:nvSpPr>
          <p:spPr bwMode="auto">
            <a:xfrm>
              <a:off x="9437688" y="3763963"/>
              <a:ext cx="303212" cy="193675"/>
            </a:xfrm>
            <a:custGeom>
              <a:avLst/>
              <a:gdLst>
                <a:gd name="T0" fmla="*/ 975 w 1336"/>
                <a:gd name="T1" fmla="*/ 0 h 865"/>
                <a:gd name="T2" fmla="*/ 361 w 1336"/>
                <a:gd name="T3" fmla="*/ 0 h 865"/>
                <a:gd name="T4" fmla="*/ 27 w 1336"/>
                <a:gd name="T5" fmla="*/ 625 h 865"/>
                <a:gd name="T6" fmla="*/ 31 w 1336"/>
                <a:gd name="T7" fmla="*/ 786 h 865"/>
                <a:gd name="T8" fmla="*/ 171 w 1336"/>
                <a:gd name="T9" fmla="*/ 865 h 865"/>
                <a:gd name="T10" fmla="*/ 1165 w 1336"/>
                <a:gd name="T11" fmla="*/ 865 h 865"/>
                <a:gd name="T12" fmla="*/ 1305 w 1336"/>
                <a:gd name="T13" fmla="*/ 786 h 865"/>
                <a:gd name="T14" fmla="*/ 1309 w 1336"/>
                <a:gd name="T15" fmla="*/ 625 h 865"/>
                <a:gd name="T16" fmla="*/ 975 w 1336"/>
                <a:gd name="T17" fmla="*/ 0 h 865"/>
                <a:gd name="T18" fmla="*/ 954 w 1336"/>
                <a:gd name="T19" fmla="*/ 541 h 865"/>
                <a:gd name="T20" fmla="*/ 728 w 1336"/>
                <a:gd name="T21" fmla="*/ 416 h 865"/>
                <a:gd name="T22" fmla="*/ 853 w 1336"/>
                <a:gd name="T23" fmla="*/ 191 h 865"/>
                <a:gd name="T24" fmla="*/ 1079 w 1336"/>
                <a:gd name="T25" fmla="*/ 316 h 865"/>
                <a:gd name="T26" fmla="*/ 954 w 1336"/>
                <a:gd name="T27" fmla="*/ 541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36" h="865">
                  <a:moveTo>
                    <a:pt x="975" y="0"/>
                  </a:moveTo>
                  <a:cubicBezTo>
                    <a:pt x="361" y="0"/>
                    <a:pt x="361" y="0"/>
                    <a:pt x="361" y="0"/>
                  </a:cubicBezTo>
                  <a:cubicBezTo>
                    <a:pt x="27" y="625"/>
                    <a:pt x="27" y="625"/>
                    <a:pt x="27" y="625"/>
                  </a:cubicBezTo>
                  <a:cubicBezTo>
                    <a:pt x="0" y="676"/>
                    <a:pt x="1" y="737"/>
                    <a:pt x="31" y="786"/>
                  </a:cubicBezTo>
                  <a:cubicBezTo>
                    <a:pt x="60" y="835"/>
                    <a:pt x="113" y="865"/>
                    <a:pt x="171" y="865"/>
                  </a:cubicBezTo>
                  <a:cubicBezTo>
                    <a:pt x="1165" y="865"/>
                    <a:pt x="1165" y="865"/>
                    <a:pt x="1165" y="865"/>
                  </a:cubicBezTo>
                  <a:cubicBezTo>
                    <a:pt x="1223" y="865"/>
                    <a:pt x="1276" y="835"/>
                    <a:pt x="1305" y="786"/>
                  </a:cubicBezTo>
                  <a:cubicBezTo>
                    <a:pt x="1335" y="737"/>
                    <a:pt x="1336" y="676"/>
                    <a:pt x="1309" y="625"/>
                  </a:cubicBezTo>
                  <a:lnTo>
                    <a:pt x="975" y="0"/>
                  </a:lnTo>
                  <a:close/>
                  <a:moveTo>
                    <a:pt x="954" y="541"/>
                  </a:moveTo>
                  <a:cubicBezTo>
                    <a:pt x="857" y="569"/>
                    <a:pt x="756" y="513"/>
                    <a:pt x="728" y="416"/>
                  </a:cubicBezTo>
                  <a:cubicBezTo>
                    <a:pt x="701" y="319"/>
                    <a:pt x="757" y="219"/>
                    <a:pt x="853" y="191"/>
                  </a:cubicBezTo>
                  <a:cubicBezTo>
                    <a:pt x="950" y="163"/>
                    <a:pt x="1051" y="219"/>
                    <a:pt x="1079" y="316"/>
                  </a:cubicBezTo>
                  <a:cubicBezTo>
                    <a:pt x="1107" y="413"/>
                    <a:pt x="1051" y="514"/>
                    <a:pt x="954" y="5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a:p>
          </p:txBody>
        </p:sp>
      </p:grpSp>
    </p:spTree>
    <p:extLst>
      <p:ext uri="{BB962C8B-B14F-4D97-AF65-F5344CB8AC3E}">
        <p14:creationId xmlns:p14="http://schemas.microsoft.com/office/powerpoint/2010/main" val="2831542822"/>
      </p:ext>
    </p:extLst>
  </p:cSld>
  <p:clrMapOvr>
    <a:masterClrMapping/>
  </p:clrMapOvr>
  <p:transition>
    <p:fad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9722A1-670C-416F-BFFF-3B886D94C421}"/>
              </a:ext>
            </a:extLst>
          </p:cNvPr>
          <p:cNvSpPr>
            <a:spLocks noGrp="1"/>
          </p:cNvSpPr>
          <p:nvPr>
            <p:ph type="title"/>
          </p:nvPr>
        </p:nvSpPr>
        <p:spPr/>
        <p:txBody>
          <a:bodyPr/>
          <a:lstStyle/>
          <a:p>
            <a:r>
              <a:rPr lang="en-US"/>
              <a:t>Confirm the Application Insights configuration</a:t>
            </a:r>
            <a:endParaRPr lang="en-US" dirty="0"/>
          </a:p>
        </p:txBody>
      </p:sp>
      <p:sp>
        <p:nvSpPr>
          <p:cNvPr id="5" name="Content Placeholder 4">
            <a:extLst>
              <a:ext uri="{FF2B5EF4-FFF2-40B4-BE49-F238E27FC236}">
                <a16:creationId xmlns:a16="http://schemas.microsoft.com/office/drawing/2014/main" id="{0E03B66F-8194-464E-A3A3-353425179BA5}"/>
              </a:ext>
            </a:extLst>
          </p:cNvPr>
          <p:cNvSpPr>
            <a:spLocks noGrp="1"/>
          </p:cNvSpPr>
          <p:nvPr>
            <p:ph idx="1"/>
          </p:nvPr>
        </p:nvSpPr>
        <p:spPr/>
        <p:txBody>
          <a:bodyPr/>
          <a:lstStyle/>
          <a:p>
            <a:r>
              <a:rPr lang="en-US" dirty="0"/>
              <a:t>See the value of APPINSIGHTS_INSTRUMENTATIONKEY in app configuration settings. When the app runs in App Service, this value will be available as an environment variable, and the Application Insights SDK will use it as configuration.</a:t>
            </a:r>
          </a:p>
          <a:p>
            <a:r>
              <a:rPr lang="en-US" dirty="0"/>
              <a:t>Verify instrumentation key for the Application Insights resource it is same as one shown in app’s settings. </a:t>
            </a:r>
            <a:endParaRPr lang="en-CA" dirty="0"/>
          </a:p>
        </p:txBody>
      </p:sp>
    </p:spTree>
    <p:extLst>
      <p:ext uri="{BB962C8B-B14F-4D97-AF65-F5344CB8AC3E}">
        <p14:creationId xmlns:p14="http://schemas.microsoft.com/office/powerpoint/2010/main" val="1960555800"/>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9722A1-670C-416F-BFFF-3B886D94C421}"/>
              </a:ext>
            </a:extLst>
          </p:cNvPr>
          <p:cNvSpPr>
            <a:spLocks noGrp="1"/>
          </p:cNvSpPr>
          <p:nvPr>
            <p:ph type="title"/>
          </p:nvPr>
        </p:nvSpPr>
        <p:spPr/>
        <p:txBody>
          <a:bodyPr/>
          <a:lstStyle/>
          <a:p>
            <a:r>
              <a:rPr lang="en-US" dirty="0"/>
              <a:t>See the value of APPINSIGHTS_INSTRUMENTATIONKEY </a:t>
            </a:r>
          </a:p>
        </p:txBody>
      </p:sp>
      <p:sp>
        <p:nvSpPr>
          <p:cNvPr id="5" name="Content Placeholder 4">
            <a:extLst>
              <a:ext uri="{FF2B5EF4-FFF2-40B4-BE49-F238E27FC236}">
                <a16:creationId xmlns:a16="http://schemas.microsoft.com/office/drawing/2014/main" id="{0E03B66F-8194-464E-A3A3-353425179BA5}"/>
              </a:ext>
            </a:extLst>
          </p:cNvPr>
          <p:cNvSpPr>
            <a:spLocks noGrp="1"/>
          </p:cNvSpPr>
          <p:nvPr>
            <p:ph idx="1"/>
          </p:nvPr>
        </p:nvSpPr>
        <p:spPr/>
        <p:txBody>
          <a:bodyPr/>
          <a:lstStyle/>
          <a:p>
            <a:endParaRPr lang="en-CA" dirty="0"/>
          </a:p>
        </p:txBody>
      </p:sp>
      <p:pic>
        <p:nvPicPr>
          <p:cNvPr id="4" name="Picture 3">
            <a:extLst>
              <a:ext uri="{FF2B5EF4-FFF2-40B4-BE49-F238E27FC236}">
                <a16:creationId xmlns:a16="http://schemas.microsoft.com/office/drawing/2014/main" id="{83135E77-BDF8-4891-85C2-52C8CFD9BD29}"/>
              </a:ext>
            </a:extLst>
          </p:cNvPr>
          <p:cNvPicPr>
            <a:picLocks noChangeAspect="1"/>
          </p:cNvPicPr>
          <p:nvPr/>
        </p:nvPicPr>
        <p:blipFill>
          <a:blip r:embed="rId3"/>
          <a:stretch>
            <a:fillRect/>
          </a:stretch>
        </p:blipFill>
        <p:spPr>
          <a:xfrm>
            <a:off x="974896" y="1524000"/>
            <a:ext cx="9345296" cy="4558082"/>
          </a:xfrm>
          <a:prstGeom prst="rect">
            <a:avLst/>
          </a:prstGeom>
        </p:spPr>
      </p:pic>
    </p:spTree>
    <p:extLst>
      <p:ext uri="{BB962C8B-B14F-4D97-AF65-F5344CB8AC3E}">
        <p14:creationId xmlns:p14="http://schemas.microsoft.com/office/powerpoint/2010/main" val="1403369661"/>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9722A1-670C-416F-BFFF-3B886D94C421}"/>
              </a:ext>
            </a:extLst>
          </p:cNvPr>
          <p:cNvSpPr>
            <a:spLocks noGrp="1"/>
          </p:cNvSpPr>
          <p:nvPr>
            <p:ph type="title"/>
          </p:nvPr>
        </p:nvSpPr>
        <p:spPr/>
        <p:txBody>
          <a:bodyPr/>
          <a:lstStyle/>
          <a:p>
            <a:r>
              <a:rPr lang="en-US" dirty="0"/>
              <a:t>Verify instrumentation key for the Application Insights resource </a:t>
            </a:r>
          </a:p>
        </p:txBody>
      </p:sp>
      <p:sp>
        <p:nvSpPr>
          <p:cNvPr id="5" name="Content Placeholder 4">
            <a:extLst>
              <a:ext uri="{FF2B5EF4-FFF2-40B4-BE49-F238E27FC236}">
                <a16:creationId xmlns:a16="http://schemas.microsoft.com/office/drawing/2014/main" id="{0E03B66F-8194-464E-A3A3-353425179BA5}"/>
              </a:ext>
            </a:extLst>
          </p:cNvPr>
          <p:cNvSpPr>
            <a:spLocks noGrp="1"/>
          </p:cNvSpPr>
          <p:nvPr>
            <p:ph idx="1"/>
          </p:nvPr>
        </p:nvSpPr>
        <p:spPr/>
        <p:txBody>
          <a:bodyPr/>
          <a:lstStyle/>
          <a:p>
            <a:endParaRPr lang="en-CA" dirty="0"/>
          </a:p>
        </p:txBody>
      </p:sp>
      <p:pic>
        <p:nvPicPr>
          <p:cNvPr id="6" name="Picture 5">
            <a:extLst>
              <a:ext uri="{FF2B5EF4-FFF2-40B4-BE49-F238E27FC236}">
                <a16:creationId xmlns:a16="http://schemas.microsoft.com/office/drawing/2014/main" id="{368DE0EE-FE81-4356-88A6-1FB207B846B6}"/>
              </a:ext>
            </a:extLst>
          </p:cNvPr>
          <p:cNvPicPr>
            <a:picLocks noChangeAspect="1"/>
          </p:cNvPicPr>
          <p:nvPr/>
        </p:nvPicPr>
        <p:blipFill>
          <a:blip r:embed="rId3"/>
          <a:stretch>
            <a:fillRect/>
          </a:stretch>
        </p:blipFill>
        <p:spPr>
          <a:xfrm>
            <a:off x="0" y="1681655"/>
            <a:ext cx="12192000" cy="3494690"/>
          </a:xfrm>
          <a:prstGeom prst="rect">
            <a:avLst/>
          </a:prstGeom>
        </p:spPr>
      </p:pic>
    </p:spTree>
    <p:extLst>
      <p:ext uri="{BB962C8B-B14F-4D97-AF65-F5344CB8AC3E}">
        <p14:creationId xmlns:p14="http://schemas.microsoft.com/office/powerpoint/2010/main" val="2361139920"/>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1">
            <a:extLst>
              <a:ext uri="{FF2B5EF4-FFF2-40B4-BE49-F238E27FC236}">
                <a16:creationId xmlns:a16="http://schemas.microsoft.com/office/drawing/2014/main" id="{CAC4B018-DC3E-4330-87FC-F23957DB5945}"/>
              </a:ext>
            </a:extLst>
          </p:cNvPr>
          <p:cNvSpPr>
            <a:spLocks noGrp="1"/>
          </p:cNvSpPr>
          <p:nvPr>
            <p:ph sz="half" idx="2"/>
          </p:nvPr>
        </p:nvSpPr>
        <p:spPr>
          <a:xfrm>
            <a:off x="6131080" y="1524000"/>
            <a:ext cx="5369545" cy="4351338"/>
          </a:xfrm>
        </p:spPr>
        <p:txBody>
          <a:bodyPr>
            <a:normAutofit/>
          </a:bodyPr>
          <a:lstStyle/>
          <a:p>
            <a:r>
              <a:rPr lang="en-US" dirty="0"/>
              <a:t>Demo</a:t>
            </a:r>
          </a:p>
          <a:p>
            <a:r>
              <a:rPr lang="en-US" dirty="0">
                <a:hlinkClick r:id="rId3"/>
              </a:rPr>
              <a:t>Exercise - Install the Application Insights SDK - Learn | Microsoft Docs</a:t>
            </a:r>
            <a:endParaRPr lang="en-CA" dirty="0">
              <a:hlinkClick r:id="rId4"/>
            </a:endParaRPr>
          </a:p>
          <a:p>
            <a:r>
              <a:rPr lang="en-CA" dirty="0">
                <a:hlinkClick r:id="rId4"/>
              </a:rPr>
              <a:t>Exercise - Instrument the application - Learn | Microsoft Docs</a:t>
            </a:r>
            <a:endParaRPr lang="en-US" dirty="0"/>
          </a:p>
        </p:txBody>
      </p:sp>
      <p:sp>
        <p:nvSpPr>
          <p:cNvPr id="3" name="Title 2">
            <a:extLst>
              <a:ext uri="{FF2B5EF4-FFF2-40B4-BE49-F238E27FC236}">
                <a16:creationId xmlns:a16="http://schemas.microsoft.com/office/drawing/2014/main" id="{809722A1-670C-416F-BFFF-3B886D94C421}"/>
              </a:ext>
            </a:extLst>
          </p:cNvPr>
          <p:cNvSpPr>
            <a:spLocks noGrp="1"/>
          </p:cNvSpPr>
          <p:nvPr>
            <p:ph type="title"/>
          </p:nvPr>
        </p:nvSpPr>
        <p:spPr>
          <a:xfrm>
            <a:off x="691375" y="390719"/>
            <a:ext cx="10783229" cy="998344"/>
          </a:xfrm>
        </p:spPr>
        <p:txBody>
          <a:bodyPr anchor="t">
            <a:normAutofit/>
          </a:bodyPr>
          <a:lstStyle/>
          <a:p>
            <a:r>
              <a:rPr lang="en-US"/>
              <a:t>Instrument the application</a:t>
            </a:r>
          </a:p>
        </p:txBody>
      </p:sp>
      <p:graphicFrame>
        <p:nvGraphicFramePr>
          <p:cNvPr id="7" name="Content Placeholder 4">
            <a:extLst>
              <a:ext uri="{FF2B5EF4-FFF2-40B4-BE49-F238E27FC236}">
                <a16:creationId xmlns:a16="http://schemas.microsoft.com/office/drawing/2014/main" id="{60FA1206-FD63-40BB-8FBD-E08E3D64311C}"/>
              </a:ext>
            </a:extLst>
          </p:cNvPr>
          <p:cNvGraphicFramePr>
            <a:graphicFrameLocks noGrp="1"/>
          </p:cNvGraphicFramePr>
          <p:nvPr>
            <p:ph sz="half" idx="1"/>
            <p:extLst>
              <p:ext uri="{D42A27DB-BD31-4B8C-83A1-F6EECF244321}">
                <p14:modId xmlns:p14="http://schemas.microsoft.com/office/powerpoint/2010/main" val="3955867615"/>
              </p:ext>
            </p:extLst>
          </p:nvPr>
        </p:nvGraphicFramePr>
        <p:xfrm>
          <a:off x="691375" y="1524000"/>
          <a:ext cx="5369545" cy="435133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3248748038"/>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3847DB54-D037-B84F-B6F1-2E8DA40D09AD}" type="slidenum">
              <a:rPr lang="en-US" smtClean="0"/>
              <a:t>84</a:t>
            </a:fld>
            <a:endParaRPr lang="en-US"/>
          </a:p>
        </p:txBody>
      </p:sp>
      <p:sp>
        <p:nvSpPr>
          <p:cNvPr id="4" name="Title 3"/>
          <p:cNvSpPr>
            <a:spLocks noGrp="1"/>
          </p:cNvSpPr>
          <p:nvPr>
            <p:ph type="title"/>
          </p:nvPr>
        </p:nvSpPr>
        <p:spPr/>
        <p:txBody>
          <a:bodyPr/>
          <a:lstStyle/>
          <a:p>
            <a:r>
              <a:rPr lang="en-US"/>
              <a:t>Acquisition Funnel</a:t>
            </a:r>
            <a:br>
              <a:rPr lang="en-US"/>
            </a:br>
            <a:endParaRPr lang="en-US" sz="1800"/>
          </a:p>
        </p:txBody>
      </p:sp>
      <p:pic>
        <p:nvPicPr>
          <p:cNvPr id="74" name="Picture 2" descr="Image result"/>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1403279" y="85823"/>
            <a:ext cx="650344" cy="996696"/>
          </a:xfrm>
          <a:prstGeom prst="rect">
            <a:avLst/>
          </a:prstGeom>
          <a:noFill/>
          <a:effectLst/>
          <a:extLst>
            <a:ext uri="{909E8E84-426E-40DD-AFC4-6F175D3DCCD1}">
              <a14:hiddenFill xmlns:a14="http://schemas.microsoft.com/office/drawing/2010/main">
                <a:solidFill>
                  <a:srgbClr val="FFFFFF"/>
                </a:solidFill>
              </a14:hiddenFill>
            </a:ext>
          </a:extLst>
        </p:spPr>
      </p:pic>
      <p:grpSp>
        <p:nvGrpSpPr>
          <p:cNvPr id="3" name="Group 2"/>
          <p:cNvGrpSpPr/>
          <p:nvPr/>
        </p:nvGrpSpPr>
        <p:grpSpPr>
          <a:xfrm>
            <a:off x="962380" y="3142371"/>
            <a:ext cx="10248546" cy="1130401"/>
            <a:chOff x="960792" y="3142370"/>
            <a:chExt cx="10248546" cy="1130401"/>
          </a:xfrm>
        </p:grpSpPr>
        <p:sp>
          <p:nvSpPr>
            <p:cNvPr id="93" name="Rectangle: Rounded Corners 92"/>
            <p:cNvSpPr/>
            <p:nvPr/>
          </p:nvSpPr>
          <p:spPr>
            <a:xfrm>
              <a:off x="4025900" y="3142371"/>
              <a:ext cx="774700" cy="1130400"/>
            </a:xfrm>
            <a:prstGeom prst="roundRect">
              <a:avLst>
                <a:gd name="adj" fmla="val 0"/>
              </a:avLst>
            </a:prstGeom>
            <a:solidFill>
              <a:schemeClr val="accent6"/>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gn="ctr"/>
              <a:endParaRPr lang="en-US"/>
            </a:p>
          </p:txBody>
        </p:sp>
        <p:sp>
          <p:nvSpPr>
            <p:cNvPr id="94" name="Rectangle: Rounded Corners 93"/>
            <p:cNvSpPr/>
            <p:nvPr/>
          </p:nvSpPr>
          <p:spPr>
            <a:xfrm>
              <a:off x="4127500" y="3142371"/>
              <a:ext cx="7081838" cy="1130400"/>
            </a:xfrm>
            <a:prstGeom prst="roundRect">
              <a:avLst>
                <a:gd name="adj" fmla="val 0"/>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gn="ctr"/>
              <a:endParaRPr lang="en-US"/>
            </a:p>
          </p:txBody>
        </p:sp>
        <p:sp>
          <p:nvSpPr>
            <p:cNvPr id="96" name="Content Placeholder 2"/>
            <p:cNvSpPr txBox="1"/>
            <p:nvPr/>
          </p:nvSpPr>
          <p:spPr>
            <a:xfrm>
              <a:off x="5020734" y="3454864"/>
              <a:ext cx="6188604" cy="505414"/>
            </a:xfrm>
            <a:prstGeom prst="rect">
              <a:avLst/>
            </a:prstGeom>
          </p:spPr>
          <p:txBody>
            <a:bodyPr vert="horz" lIns="91440" tIns="45720" rIns="91440" bIns="45720" rtlCol="0">
              <a:noAutofit/>
            </a:bodyPr>
            <a:lstStyle>
              <a:defPPr>
                <a:defRPr lang="en-US"/>
              </a:defPPr>
              <a:lvl1pPr marL="0" indent="0" algn="l" defTabSz="914400" rtl="0" eaLnBrk="1" latinLnBrk="0" hangingPunct="1">
                <a:lnSpc>
                  <a:spcPct val="90000"/>
                </a:lnSpc>
                <a:spcBef>
                  <a:spcPts val="1000"/>
                </a:spcBef>
                <a:buFont typeface="Arial"/>
                <a:buNone/>
                <a:defRPr sz="2000" b="0" i="0" kern="1200">
                  <a:solidFill>
                    <a:schemeClr val="tx1"/>
                  </a:solidFill>
                  <a:latin typeface="Segoe UI Light" charset="0"/>
                  <a:ea typeface="Segoe UI Light" charset="0"/>
                  <a:cs typeface="Segoe UI Light" charset="0"/>
                </a:defRPr>
              </a:lvl1pPr>
              <a:lvl2pPr marL="685800" indent="-228600" algn="l" defTabSz="914400" rtl="0" eaLnBrk="1" latinLnBrk="0" hangingPunct="1">
                <a:lnSpc>
                  <a:spcPct val="90000"/>
                </a:lnSpc>
                <a:spcBef>
                  <a:spcPts val="500"/>
                </a:spcBef>
                <a:buFont typeface="Arial"/>
                <a:buChar char="•"/>
                <a:defRPr sz="1800" b="0" i="0" kern="1200">
                  <a:solidFill>
                    <a:schemeClr val="tx1"/>
                  </a:solidFill>
                  <a:latin typeface="Segoe UI Light" charset="0"/>
                  <a:ea typeface="Segoe UI Light" charset="0"/>
                  <a:cs typeface="Segoe UI Light" charset="0"/>
                </a:defRPr>
              </a:lvl2pPr>
              <a:lvl3pPr marL="1143000" indent="-228600" algn="l" defTabSz="914400" rtl="0" eaLnBrk="1" latinLnBrk="0" hangingPunct="1">
                <a:lnSpc>
                  <a:spcPct val="90000"/>
                </a:lnSpc>
                <a:spcBef>
                  <a:spcPts val="500"/>
                </a:spcBef>
                <a:buFont typeface="Arial"/>
                <a:buChar char="•"/>
                <a:defRPr sz="1600" b="0" i="0" kern="1200">
                  <a:solidFill>
                    <a:schemeClr val="tx1"/>
                  </a:solidFill>
                  <a:latin typeface="Segoe UI Light" charset="0"/>
                  <a:ea typeface="Segoe UI Light" charset="0"/>
                  <a:cs typeface="Segoe UI Light" charset="0"/>
                </a:defRPr>
              </a:lvl3pPr>
              <a:lvl4pPr marL="16002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4pPr>
              <a:lvl5pPr marL="20574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1800"/>
                <a:t>How to change/evolve product &amp; be amenable to experimentation and A/B testing</a:t>
              </a:r>
            </a:p>
          </p:txBody>
        </p:sp>
        <p:sp>
          <p:nvSpPr>
            <p:cNvPr id="81" name="Rectangle: Rounded Corners 80"/>
            <p:cNvSpPr/>
            <p:nvPr/>
          </p:nvSpPr>
          <p:spPr>
            <a:xfrm>
              <a:off x="960792" y="3142370"/>
              <a:ext cx="3839808" cy="1128883"/>
            </a:xfrm>
            <a:prstGeom prst="roundRect">
              <a:avLst>
                <a:gd name="adj" fmla="val 17184"/>
              </a:avLst>
            </a:prstGeom>
            <a:solidFill>
              <a:schemeClr val="accent6"/>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r>
                <a:rPr lang="en-US">
                  <a:solidFill>
                    <a:schemeClr val="bg1"/>
                  </a:solidFill>
                </a:rPr>
                <a:t>Every business metric </a:t>
              </a:r>
              <a:br>
                <a:rPr lang="en-US">
                  <a:solidFill>
                    <a:schemeClr val="bg1"/>
                  </a:solidFill>
                </a:rPr>
              </a:br>
              <a:r>
                <a:rPr lang="en-US">
                  <a:solidFill>
                    <a:schemeClr val="bg1"/>
                  </a:solidFill>
                </a:rPr>
                <a:t>should be </a:t>
              </a:r>
              <a:r>
                <a:rPr lang="en-US" i="1">
                  <a:solidFill>
                    <a:schemeClr val="bg1"/>
                  </a:solidFill>
                </a:rPr>
                <a:t>actionable</a:t>
              </a:r>
            </a:p>
          </p:txBody>
        </p:sp>
      </p:grpSp>
      <p:grpSp>
        <p:nvGrpSpPr>
          <p:cNvPr id="9" name="Group 8"/>
          <p:cNvGrpSpPr/>
          <p:nvPr/>
        </p:nvGrpSpPr>
        <p:grpSpPr>
          <a:xfrm>
            <a:off x="962380" y="4283171"/>
            <a:ext cx="10270416" cy="1593755"/>
            <a:chOff x="960792" y="4283170"/>
            <a:chExt cx="10270416" cy="1593755"/>
          </a:xfrm>
        </p:grpSpPr>
        <p:sp>
          <p:nvSpPr>
            <p:cNvPr id="99" name="Isosceles Triangle 98"/>
            <p:cNvSpPr/>
            <p:nvPr/>
          </p:nvSpPr>
          <p:spPr>
            <a:xfrm rot="10800000">
              <a:off x="2618862" y="4283170"/>
              <a:ext cx="523669" cy="451438"/>
            </a:xfrm>
            <a:prstGeom prst="triangle">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gn="ctr"/>
              <a:endParaRPr lang="en-IN"/>
            </a:p>
          </p:txBody>
        </p:sp>
        <p:sp>
          <p:nvSpPr>
            <p:cNvPr id="88" name="Rectangle: Rounded Corners 87"/>
            <p:cNvSpPr/>
            <p:nvPr/>
          </p:nvSpPr>
          <p:spPr>
            <a:xfrm>
              <a:off x="4025900" y="4746525"/>
              <a:ext cx="774700" cy="1130400"/>
            </a:xfrm>
            <a:prstGeom prst="roundRect">
              <a:avLst>
                <a:gd name="adj" fmla="val 0"/>
              </a:avLst>
            </a:prstGeom>
            <a:solidFill>
              <a:schemeClr val="accent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gn="ctr"/>
              <a:endParaRPr lang="en-US"/>
            </a:p>
          </p:txBody>
        </p:sp>
        <p:sp>
          <p:nvSpPr>
            <p:cNvPr id="89" name="Rectangle: Rounded Corners 88"/>
            <p:cNvSpPr/>
            <p:nvPr/>
          </p:nvSpPr>
          <p:spPr>
            <a:xfrm>
              <a:off x="4127500" y="4746525"/>
              <a:ext cx="7081838" cy="1130400"/>
            </a:xfrm>
            <a:prstGeom prst="roundRect">
              <a:avLst>
                <a:gd name="adj" fmla="val 0"/>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gn="ctr"/>
              <a:endParaRPr lang="en-US"/>
            </a:p>
          </p:txBody>
        </p:sp>
        <p:sp>
          <p:nvSpPr>
            <p:cNvPr id="97" name="Content Placeholder 2"/>
            <p:cNvSpPr txBox="1"/>
            <p:nvPr/>
          </p:nvSpPr>
          <p:spPr>
            <a:xfrm>
              <a:off x="5020734" y="5043831"/>
              <a:ext cx="6210474" cy="535788"/>
            </a:xfrm>
            <a:prstGeom prst="rect">
              <a:avLst/>
            </a:prstGeom>
          </p:spPr>
          <p:txBody>
            <a:bodyPr vert="horz" lIns="91440" tIns="45720" rIns="91440" bIns="45720" rtlCol="0">
              <a:noAutofit/>
            </a:bodyPr>
            <a:lstStyle>
              <a:defPPr>
                <a:defRPr lang="en-US"/>
              </a:defPPr>
              <a:lvl1pPr marL="0" indent="0" algn="l" defTabSz="914400" rtl="0" eaLnBrk="1" latinLnBrk="0" hangingPunct="1">
                <a:lnSpc>
                  <a:spcPct val="90000"/>
                </a:lnSpc>
                <a:spcBef>
                  <a:spcPts val="1000"/>
                </a:spcBef>
                <a:buFont typeface="Arial"/>
                <a:buNone/>
                <a:defRPr sz="2000" b="0" i="0" kern="1200">
                  <a:solidFill>
                    <a:schemeClr val="tx1"/>
                  </a:solidFill>
                  <a:latin typeface="Segoe UI Light" charset="0"/>
                  <a:ea typeface="Segoe UI Light" charset="0"/>
                  <a:cs typeface="Segoe UI Light" charset="0"/>
                </a:defRPr>
              </a:lvl1pPr>
              <a:lvl2pPr marL="685800" indent="-228600" algn="l" defTabSz="914400" rtl="0" eaLnBrk="1" latinLnBrk="0" hangingPunct="1">
                <a:lnSpc>
                  <a:spcPct val="90000"/>
                </a:lnSpc>
                <a:spcBef>
                  <a:spcPts val="500"/>
                </a:spcBef>
                <a:buFont typeface="Arial"/>
                <a:buChar char="•"/>
                <a:defRPr sz="1800" b="0" i="0" kern="1200">
                  <a:solidFill>
                    <a:schemeClr val="tx1"/>
                  </a:solidFill>
                  <a:latin typeface="Segoe UI Light" charset="0"/>
                  <a:ea typeface="Segoe UI Light" charset="0"/>
                  <a:cs typeface="Segoe UI Light" charset="0"/>
                </a:defRPr>
              </a:lvl2pPr>
              <a:lvl3pPr marL="1143000" indent="-228600" algn="l" defTabSz="914400" rtl="0" eaLnBrk="1" latinLnBrk="0" hangingPunct="1">
                <a:lnSpc>
                  <a:spcPct val="90000"/>
                </a:lnSpc>
                <a:spcBef>
                  <a:spcPts val="500"/>
                </a:spcBef>
                <a:buFont typeface="Arial"/>
                <a:buChar char="•"/>
                <a:defRPr sz="1600" b="0" i="0" kern="1200">
                  <a:solidFill>
                    <a:schemeClr val="tx1"/>
                  </a:solidFill>
                  <a:latin typeface="Segoe UI Light" charset="0"/>
                  <a:ea typeface="Segoe UI Light" charset="0"/>
                  <a:cs typeface="Segoe UI Light" charset="0"/>
                </a:defRPr>
              </a:lvl3pPr>
              <a:lvl4pPr marL="16002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4pPr>
              <a:lvl5pPr marL="20574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1800"/>
                <a:t>Helps Product Owners describe business context of </a:t>
              </a:r>
              <a:br>
                <a:rPr lang="en-US" sz="1800"/>
              </a:br>
              <a:r>
                <a:rPr lang="en-US" sz="1800"/>
                <a:t>each feature</a:t>
              </a:r>
            </a:p>
          </p:txBody>
        </p:sp>
        <p:sp>
          <p:nvSpPr>
            <p:cNvPr id="85" name="Rectangle: Rounded Corners 84"/>
            <p:cNvSpPr/>
            <p:nvPr/>
          </p:nvSpPr>
          <p:spPr>
            <a:xfrm>
              <a:off x="960792" y="4746525"/>
              <a:ext cx="3839808" cy="1130400"/>
            </a:xfrm>
            <a:prstGeom prst="roundRect">
              <a:avLst>
                <a:gd name="adj" fmla="val 17184"/>
              </a:avLst>
            </a:prstGeom>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r>
                <a:rPr lang="en-US">
                  <a:solidFill>
                    <a:schemeClr val="bg1"/>
                  </a:solidFill>
                </a:rPr>
                <a:t>Instrumentation &amp; analysis of metrics is part of our </a:t>
              </a:r>
              <a:r>
                <a:rPr lang="en-US" i="1">
                  <a:solidFill>
                    <a:schemeClr val="bg1"/>
                  </a:solidFill>
                </a:rPr>
                <a:t>daily work</a:t>
              </a:r>
            </a:p>
          </p:txBody>
        </p:sp>
      </p:grpSp>
      <p:grpSp>
        <p:nvGrpSpPr>
          <p:cNvPr id="8" name="Group 7"/>
          <p:cNvGrpSpPr/>
          <p:nvPr/>
        </p:nvGrpSpPr>
        <p:grpSpPr>
          <a:xfrm>
            <a:off x="962380" y="1536700"/>
            <a:ext cx="10248546" cy="1593754"/>
            <a:chOff x="960792" y="1536700"/>
            <a:chExt cx="10248546" cy="1593754"/>
          </a:xfrm>
        </p:grpSpPr>
        <p:sp>
          <p:nvSpPr>
            <p:cNvPr id="98" name="Isosceles Triangle 97"/>
            <p:cNvSpPr/>
            <p:nvPr/>
          </p:nvSpPr>
          <p:spPr>
            <a:xfrm rot="10800000">
              <a:off x="2618862" y="2679016"/>
              <a:ext cx="523669" cy="451438"/>
            </a:xfrm>
            <a:prstGeom prst="triangle">
              <a:avLst/>
            </a:prstGeom>
            <a:solidFill>
              <a:srgbClr val="05508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gn="ctr"/>
              <a:endParaRPr lang="en-IN"/>
            </a:p>
          </p:txBody>
        </p:sp>
        <p:sp>
          <p:nvSpPr>
            <p:cNvPr id="87" name="Rectangle: Rounded Corners 86"/>
            <p:cNvSpPr/>
            <p:nvPr/>
          </p:nvSpPr>
          <p:spPr>
            <a:xfrm>
              <a:off x="4025900" y="1536700"/>
              <a:ext cx="774700" cy="1130400"/>
            </a:xfrm>
            <a:prstGeom prst="roundRect">
              <a:avLst>
                <a:gd name="adj" fmla="val 0"/>
              </a:avLst>
            </a:prstGeom>
            <a:solidFill>
              <a:srgbClr val="006EC6"/>
            </a:solidFill>
            <a:ln w="28575">
              <a:solidFill>
                <a:srgbClr val="006E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gn="ctr"/>
              <a:endParaRPr lang="en-US"/>
            </a:p>
          </p:txBody>
        </p:sp>
        <p:sp>
          <p:nvSpPr>
            <p:cNvPr id="86" name="Rectangle: Rounded Corners 85"/>
            <p:cNvSpPr/>
            <p:nvPr/>
          </p:nvSpPr>
          <p:spPr>
            <a:xfrm>
              <a:off x="4127500" y="1536700"/>
              <a:ext cx="7081838" cy="1130400"/>
            </a:xfrm>
            <a:prstGeom prst="roundRect">
              <a:avLst>
                <a:gd name="adj" fmla="val 0"/>
              </a:avLst>
            </a:prstGeom>
            <a:noFill/>
            <a:ln w="28575">
              <a:solidFill>
                <a:srgbClr val="006E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gn="ctr"/>
              <a:endParaRPr lang="en-US"/>
            </a:p>
          </p:txBody>
        </p:sp>
        <p:sp>
          <p:nvSpPr>
            <p:cNvPr id="7" name="Rectangle: Rounded Corners 6"/>
            <p:cNvSpPr/>
            <p:nvPr/>
          </p:nvSpPr>
          <p:spPr>
            <a:xfrm>
              <a:off x="960792" y="1536700"/>
              <a:ext cx="3839808" cy="1130400"/>
            </a:xfrm>
            <a:prstGeom prst="roundRect">
              <a:avLst>
                <a:gd name="adj" fmla="val 17184"/>
              </a:avLst>
            </a:prstGeom>
            <a:solidFill>
              <a:srgbClr val="006EC6"/>
            </a:solidFill>
            <a:ln w="28575">
              <a:solidFill>
                <a:srgbClr val="006E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r>
                <a:rPr lang="en-US" dirty="0">
                  <a:solidFill>
                    <a:schemeClr val="bg1"/>
                  </a:solidFill>
                </a:rPr>
                <a:t>Feature Teams define their </a:t>
              </a:r>
              <a:br>
                <a:rPr lang="en-US" dirty="0">
                  <a:solidFill>
                    <a:schemeClr val="bg1"/>
                  </a:solidFill>
                </a:rPr>
              </a:br>
              <a:r>
                <a:rPr lang="en-US" dirty="0">
                  <a:solidFill>
                    <a:schemeClr val="bg1"/>
                  </a:solidFill>
                </a:rPr>
                <a:t>goals in an acquisition funnel</a:t>
              </a:r>
            </a:p>
          </p:txBody>
        </p:sp>
        <p:sp>
          <p:nvSpPr>
            <p:cNvPr id="5" name="TextBox 4"/>
            <p:cNvSpPr txBox="1"/>
            <p:nvPr/>
          </p:nvSpPr>
          <p:spPr>
            <a:xfrm>
              <a:off x="5020734" y="1917234"/>
              <a:ext cx="5978944"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r>
                <a:rPr lang="en-US">
                  <a:latin typeface="Segoe UI Light" charset="0"/>
                  <a:ea typeface="Segoe UI Light" charset="0"/>
                  <a:cs typeface="Segoe UI Light" charset="0"/>
                </a:rPr>
                <a:t>Are features used by customers in their daily work/activities?</a:t>
              </a:r>
            </a:p>
          </p:txBody>
        </p:sp>
      </p:grpSp>
      <p:sp>
        <p:nvSpPr>
          <p:cNvPr id="23" name="TextBox 22">
            <a:extLst>
              <a:ext uri="{FF2B5EF4-FFF2-40B4-BE49-F238E27FC236}">
                <a16:creationId xmlns:a16="http://schemas.microsoft.com/office/drawing/2014/main" id="{87A9A445-8765-48E8-AEB6-C58DF392B155}"/>
              </a:ext>
            </a:extLst>
          </p:cNvPr>
          <p:cNvSpPr txBox="1"/>
          <p:nvPr/>
        </p:nvSpPr>
        <p:spPr>
          <a:xfrm>
            <a:off x="1031542" y="858000"/>
            <a:ext cx="1998111"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r>
              <a:rPr lang="en-US">
                <a:latin typeface="Segoe UI Light" panose="020B0502040204020203" pitchFamily="34" charset="0"/>
                <a:cs typeface="Segoe UI Light" panose="020B0502040204020203" pitchFamily="34" charset="0"/>
              </a:rPr>
              <a:t>Creating Telemetry</a:t>
            </a:r>
            <a:endParaRPr lang="en-GB">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533450444"/>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3847DB54-D037-B84F-B6F1-2E8DA40D09AD}" type="slidenum">
              <a:rPr lang="en-US" smtClean="0"/>
              <a:t>85</a:t>
            </a:fld>
            <a:endParaRPr lang="en-US"/>
          </a:p>
        </p:txBody>
      </p:sp>
      <p:sp>
        <p:nvSpPr>
          <p:cNvPr id="4" name="Title 3"/>
          <p:cNvSpPr>
            <a:spLocks noGrp="1"/>
          </p:cNvSpPr>
          <p:nvPr>
            <p:ph type="title"/>
          </p:nvPr>
        </p:nvSpPr>
        <p:spPr/>
        <p:txBody>
          <a:bodyPr/>
          <a:lstStyle/>
          <a:p>
            <a:r>
              <a:rPr lang="en-US"/>
              <a:t>Instill a “culture of causality”</a:t>
            </a:r>
            <a:br>
              <a:rPr lang="en-US"/>
            </a:br>
            <a:endParaRPr lang="en-US" sz="1800"/>
          </a:p>
        </p:txBody>
      </p:sp>
      <p:grpSp>
        <p:nvGrpSpPr>
          <p:cNvPr id="11" name="Group 10"/>
          <p:cNvGrpSpPr/>
          <p:nvPr/>
        </p:nvGrpSpPr>
        <p:grpSpPr>
          <a:xfrm>
            <a:off x="974959" y="1928072"/>
            <a:ext cx="10245258" cy="1939114"/>
            <a:chOff x="973371" y="2605987"/>
            <a:chExt cx="10245258" cy="1939114"/>
          </a:xfrm>
        </p:grpSpPr>
        <p:sp>
          <p:nvSpPr>
            <p:cNvPr id="51" name="Oval 50"/>
            <p:cNvSpPr/>
            <p:nvPr/>
          </p:nvSpPr>
          <p:spPr>
            <a:xfrm>
              <a:off x="9391302" y="2661881"/>
              <a:ext cx="1827327" cy="1827327"/>
            </a:xfrm>
            <a:prstGeom prst="ellipse">
              <a:avLst/>
            </a:prstGeom>
            <a:noFill/>
            <a:ln w="60325">
              <a:solidFill>
                <a:srgbClr val="890078"/>
              </a:solidFill>
            </a:ln>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gn="ctr"/>
              <a:r>
                <a:rPr lang="en-IN">
                  <a:solidFill>
                    <a:srgbClr val="890078"/>
                  </a:solidFill>
                </a:rPr>
                <a:t>Blame Developers</a:t>
              </a:r>
            </a:p>
          </p:txBody>
        </p:sp>
        <p:sp>
          <p:nvSpPr>
            <p:cNvPr id="41" name="Teardrop 40"/>
            <p:cNvSpPr/>
            <p:nvPr/>
          </p:nvSpPr>
          <p:spPr>
            <a:xfrm rot="2700000">
              <a:off x="7244898" y="2605987"/>
              <a:ext cx="1939114" cy="1939114"/>
            </a:xfrm>
            <a:prstGeom prst="teardrop">
              <a:avLst>
                <a:gd name="adj" fmla="val 100000"/>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a:p>
          </p:txBody>
        </p:sp>
        <p:sp>
          <p:nvSpPr>
            <p:cNvPr id="44" name="Oval 43"/>
            <p:cNvSpPr/>
            <p:nvPr/>
          </p:nvSpPr>
          <p:spPr>
            <a:xfrm>
              <a:off x="7300792" y="2661881"/>
              <a:ext cx="1827327" cy="18273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gn="ctr"/>
              <a:r>
                <a:rPr lang="en-IN">
                  <a:solidFill>
                    <a:srgbClr val="FFB414"/>
                  </a:solidFill>
                </a:rPr>
                <a:t>Reboot All Servers</a:t>
              </a:r>
            </a:p>
          </p:txBody>
        </p:sp>
        <p:sp>
          <p:nvSpPr>
            <p:cNvPr id="47" name="Teardrop 46"/>
            <p:cNvSpPr/>
            <p:nvPr/>
          </p:nvSpPr>
          <p:spPr>
            <a:xfrm rot="2700000">
              <a:off x="5154390" y="2605987"/>
              <a:ext cx="1939114" cy="1939114"/>
            </a:xfrm>
            <a:prstGeom prst="teardrop">
              <a:avLst>
                <a:gd name="adj" fmla="val 100000"/>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a:p>
          </p:txBody>
        </p:sp>
        <p:sp>
          <p:nvSpPr>
            <p:cNvPr id="48" name="Oval 47"/>
            <p:cNvSpPr/>
            <p:nvPr/>
          </p:nvSpPr>
          <p:spPr>
            <a:xfrm>
              <a:off x="5210284" y="2661881"/>
              <a:ext cx="1827327" cy="18273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gn="ctr"/>
              <a:r>
                <a:rPr lang="en-US">
                  <a:solidFill>
                    <a:srgbClr val="05732A"/>
                  </a:solidFill>
                </a:rPr>
                <a:t>Reboot Server Next to it</a:t>
              </a:r>
            </a:p>
          </p:txBody>
        </p:sp>
        <p:sp>
          <p:nvSpPr>
            <p:cNvPr id="35" name="Teardrop 34"/>
            <p:cNvSpPr/>
            <p:nvPr/>
          </p:nvSpPr>
          <p:spPr>
            <a:xfrm rot="2700000">
              <a:off x="3063880" y="2605987"/>
              <a:ext cx="1939114" cy="1939114"/>
            </a:xfrm>
            <a:prstGeom prst="teardrop">
              <a:avLst>
                <a:gd name="adj" fmla="val 100000"/>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a:p>
          </p:txBody>
        </p:sp>
        <p:sp>
          <p:nvSpPr>
            <p:cNvPr id="36" name="Oval 35"/>
            <p:cNvSpPr/>
            <p:nvPr/>
          </p:nvSpPr>
          <p:spPr>
            <a:xfrm>
              <a:off x="3119774" y="2661881"/>
              <a:ext cx="1827327" cy="18273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gn="ctr"/>
              <a:r>
                <a:rPr lang="en-IN">
                  <a:solidFill>
                    <a:srgbClr val="008376"/>
                  </a:solidFill>
                </a:rPr>
                <a:t>Reboot Server</a:t>
              </a:r>
            </a:p>
          </p:txBody>
        </p:sp>
        <p:sp>
          <p:nvSpPr>
            <p:cNvPr id="30" name="Teardrop 29"/>
            <p:cNvSpPr/>
            <p:nvPr/>
          </p:nvSpPr>
          <p:spPr>
            <a:xfrm rot="2700000">
              <a:off x="973371" y="2605987"/>
              <a:ext cx="1939114" cy="1939114"/>
            </a:xfrm>
            <a:prstGeom prst="teardrop">
              <a:avLst>
                <a:gd name="adj" fmla="val 100000"/>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a:p>
          </p:txBody>
        </p:sp>
        <p:sp>
          <p:nvSpPr>
            <p:cNvPr id="5" name="Oval 4"/>
            <p:cNvSpPr/>
            <p:nvPr/>
          </p:nvSpPr>
          <p:spPr>
            <a:xfrm>
              <a:off x="1029265" y="2661881"/>
              <a:ext cx="1827327" cy="18273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gn="ctr"/>
              <a:r>
                <a:rPr lang="en-IN">
                  <a:solidFill>
                    <a:srgbClr val="006EC6"/>
                  </a:solidFill>
                </a:rPr>
                <a:t>Production Outage</a:t>
              </a:r>
            </a:p>
          </p:txBody>
        </p:sp>
      </p:grpSp>
      <p:sp>
        <p:nvSpPr>
          <p:cNvPr id="10" name="Rectangle 9"/>
          <p:cNvSpPr/>
          <p:nvPr/>
        </p:nvSpPr>
        <p:spPr>
          <a:xfrm>
            <a:off x="973343" y="1462299"/>
            <a:ext cx="10246874" cy="40011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gn="ctr"/>
            <a:r>
              <a:rPr lang="en-GB" sz="2000"/>
              <a:t>A very common scenario…</a:t>
            </a:r>
          </a:p>
        </p:txBody>
      </p:sp>
      <p:sp>
        <p:nvSpPr>
          <p:cNvPr id="53" name="Rectangle 52"/>
          <p:cNvSpPr/>
          <p:nvPr/>
        </p:nvSpPr>
        <p:spPr>
          <a:xfrm>
            <a:off x="973343" y="4176564"/>
            <a:ext cx="10246874" cy="33855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gn="ctr"/>
            <a:r>
              <a:rPr lang="en-US" sz="1600"/>
              <a:t>Poor performers use undisciplined approach &amp; blindly reboot servers</a:t>
            </a:r>
          </a:p>
        </p:txBody>
      </p:sp>
      <p:grpSp>
        <p:nvGrpSpPr>
          <p:cNvPr id="3" name="Group 2"/>
          <p:cNvGrpSpPr/>
          <p:nvPr/>
        </p:nvGrpSpPr>
        <p:grpSpPr>
          <a:xfrm>
            <a:off x="949327" y="3993403"/>
            <a:ext cx="10270891" cy="172784"/>
            <a:chOff x="947738" y="3993403"/>
            <a:chExt cx="10270891" cy="172784"/>
          </a:xfrm>
        </p:grpSpPr>
        <p:cxnSp>
          <p:nvCxnSpPr>
            <p:cNvPr id="13" name="Straight Connector 12"/>
            <p:cNvCxnSpPr/>
            <p:nvPr/>
          </p:nvCxnSpPr>
          <p:spPr>
            <a:xfrm>
              <a:off x="947738" y="3993403"/>
              <a:ext cx="1027089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55" name="Isosceles Triangle 54"/>
            <p:cNvSpPr/>
            <p:nvPr/>
          </p:nvSpPr>
          <p:spPr>
            <a:xfrm rot="10800000">
              <a:off x="5986651" y="3999751"/>
              <a:ext cx="193066" cy="166436"/>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gn="ctr"/>
              <a:endParaRPr lang="en-IN"/>
            </a:p>
          </p:txBody>
        </p:sp>
      </p:grpSp>
      <p:grpSp>
        <p:nvGrpSpPr>
          <p:cNvPr id="6" name="Group 5"/>
          <p:cNvGrpSpPr/>
          <p:nvPr/>
        </p:nvGrpSpPr>
        <p:grpSpPr>
          <a:xfrm>
            <a:off x="5009904" y="4651366"/>
            <a:ext cx="2175371" cy="273496"/>
            <a:chOff x="5008315" y="4651366"/>
            <a:chExt cx="2175371" cy="273496"/>
          </a:xfrm>
        </p:grpSpPr>
        <p:cxnSp>
          <p:nvCxnSpPr>
            <p:cNvPr id="67" name="Straight Connector 66"/>
            <p:cNvCxnSpPr/>
            <p:nvPr/>
          </p:nvCxnSpPr>
          <p:spPr>
            <a:xfrm>
              <a:off x="5008315" y="4651366"/>
              <a:ext cx="2175371"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8" name="Isosceles Triangle 67"/>
            <p:cNvSpPr/>
            <p:nvPr/>
          </p:nvSpPr>
          <p:spPr>
            <a:xfrm rot="10800000">
              <a:off x="5941055" y="4657714"/>
              <a:ext cx="309892" cy="267148"/>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gn="ctr"/>
              <a:endParaRPr lang="en-IN"/>
            </a:p>
          </p:txBody>
        </p:sp>
      </p:grpSp>
      <p:pic>
        <p:nvPicPr>
          <p:cNvPr id="74" name="Picture 2" descr="Image result"/>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1403279" y="102786"/>
            <a:ext cx="650344" cy="996696"/>
          </a:xfrm>
          <a:prstGeom prst="rect">
            <a:avLst/>
          </a:prstGeom>
          <a:noFill/>
          <a:effectLst/>
          <a:extLst>
            <a:ext uri="{909E8E84-426E-40DD-AFC4-6F175D3DCCD1}">
              <a14:hiddenFill xmlns:a14="http://schemas.microsoft.com/office/drawing/2010/main">
                <a:solidFill>
                  <a:srgbClr val="FFFFFF"/>
                </a:solidFill>
              </a14:hiddenFill>
            </a:ext>
          </a:extLst>
        </p:spPr>
      </p:pic>
      <p:grpSp>
        <p:nvGrpSpPr>
          <p:cNvPr id="7" name="Group 6"/>
          <p:cNvGrpSpPr/>
          <p:nvPr/>
        </p:nvGrpSpPr>
        <p:grpSpPr>
          <a:xfrm>
            <a:off x="2752046" y="5023909"/>
            <a:ext cx="6662057" cy="839805"/>
            <a:chOff x="2750457" y="5023908"/>
            <a:chExt cx="6662057" cy="839805"/>
          </a:xfrm>
        </p:grpSpPr>
        <p:sp>
          <p:nvSpPr>
            <p:cNvPr id="56" name="Round Diagonal Corner Rectangle 37"/>
            <p:cNvSpPr/>
            <p:nvPr/>
          </p:nvSpPr>
          <p:spPr>
            <a:xfrm>
              <a:off x="2886127" y="5023908"/>
              <a:ext cx="6390716" cy="839805"/>
            </a:xfrm>
            <a:prstGeom prst="round2DiagRect">
              <a:avLst>
                <a:gd name="adj1" fmla="val 0"/>
                <a:gd name="adj2" fmla="val 0"/>
              </a:avLst>
            </a:prstGeom>
            <a:solidFill>
              <a:schemeClr val="tx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gn="ctr"/>
              <a:endParaRPr lang="en-US"/>
            </a:p>
          </p:txBody>
        </p:sp>
        <p:sp>
          <p:nvSpPr>
            <p:cNvPr id="54" name="Rectangle 53"/>
            <p:cNvSpPr/>
            <p:nvPr/>
          </p:nvSpPr>
          <p:spPr>
            <a:xfrm>
              <a:off x="2750457" y="5120645"/>
              <a:ext cx="6662057" cy="64633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gn="ctr"/>
              <a:r>
                <a:rPr lang="en-US" sz="2000">
                  <a:solidFill>
                    <a:schemeClr val="bg1"/>
                  </a:solidFill>
                </a:rPr>
                <a:t>Continually create Telemetry</a:t>
              </a:r>
            </a:p>
            <a:p>
              <a:pPr algn="ctr"/>
              <a:r>
                <a:rPr lang="en-US" sz="1600">
                  <a:solidFill>
                    <a:schemeClr val="bg1"/>
                  </a:solidFill>
                </a:rPr>
                <a:t>Disciplined approach to solve problems &amp; provide confidence</a:t>
              </a:r>
            </a:p>
          </p:txBody>
        </p:sp>
      </p:grpSp>
      <p:sp>
        <p:nvSpPr>
          <p:cNvPr id="27" name="TextBox 26">
            <a:extLst>
              <a:ext uri="{FF2B5EF4-FFF2-40B4-BE49-F238E27FC236}">
                <a16:creationId xmlns:a16="http://schemas.microsoft.com/office/drawing/2014/main" id="{90A7CFF5-1B7F-40B6-8B12-ACF5DFC89579}"/>
              </a:ext>
            </a:extLst>
          </p:cNvPr>
          <p:cNvSpPr txBox="1"/>
          <p:nvPr/>
        </p:nvSpPr>
        <p:spPr>
          <a:xfrm>
            <a:off x="1031542" y="858000"/>
            <a:ext cx="1998111"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r>
              <a:rPr lang="en-US">
                <a:latin typeface="Segoe UI Light" panose="020B0502040204020203" pitchFamily="34" charset="0"/>
                <a:cs typeface="Segoe UI Light" panose="020B0502040204020203" pitchFamily="34" charset="0"/>
              </a:rPr>
              <a:t>Creating Telemetry</a:t>
            </a:r>
            <a:endParaRPr lang="en-GB">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800349912"/>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962027" y="1566069"/>
            <a:ext cx="2104495" cy="2574131"/>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9pPr>
          </a:lstStyle>
          <a:p>
            <a:pPr marL="285750" indent="-285750">
              <a:buFont typeface="Arial" pitchFamily="34" charset="0"/>
              <a:buChar char="•"/>
            </a:pPr>
            <a:r>
              <a:rPr lang="fr-FR" sz="1400"/>
              <a:t>Production/</a:t>
            </a:r>
            <a:br>
              <a:rPr lang="fr-FR" sz="1400"/>
            </a:br>
            <a:r>
              <a:rPr lang="fr-FR" sz="1400"/>
              <a:t>Pre-Production Services &amp; Environnements</a:t>
            </a:r>
          </a:p>
          <a:p>
            <a:pPr marL="285750" indent="-285750">
              <a:buFont typeface="Arial" pitchFamily="34" charset="0"/>
              <a:buChar char="•"/>
            </a:pPr>
            <a:r>
              <a:rPr lang="fr-FR" sz="1400"/>
              <a:t>Deployment Pipeline</a:t>
            </a:r>
          </a:p>
        </p:txBody>
      </p:sp>
      <p:sp>
        <p:nvSpPr>
          <p:cNvPr id="2" name="Slide Number Placeholder 1"/>
          <p:cNvSpPr>
            <a:spLocks noGrp="1"/>
          </p:cNvSpPr>
          <p:nvPr>
            <p:ph type="sldNum" sz="quarter" idx="12"/>
          </p:nvPr>
        </p:nvSpPr>
        <p:spPr/>
        <p:txBody>
          <a:bodyPr/>
          <a:lstStyle/>
          <a:p>
            <a:fld id="{3847DB54-D037-B84F-B6F1-2E8DA40D09AD}" type="slidenum">
              <a:rPr lang="en-US" smtClean="0"/>
              <a:t>86</a:t>
            </a:fld>
            <a:endParaRPr lang="en-US"/>
          </a:p>
        </p:txBody>
      </p:sp>
      <p:sp>
        <p:nvSpPr>
          <p:cNvPr id="4" name="Title 3"/>
          <p:cNvSpPr>
            <a:spLocks noGrp="1"/>
          </p:cNvSpPr>
          <p:nvPr>
            <p:ph type="title"/>
          </p:nvPr>
        </p:nvSpPr>
        <p:spPr/>
        <p:txBody>
          <a:bodyPr/>
          <a:lstStyle/>
          <a:p>
            <a:r>
              <a:rPr lang="en-US"/>
              <a:t>The need for centralized telemetry infrastructure</a:t>
            </a:r>
            <a:br>
              <a:rPr lang="en-US"/>
            </a:br>
            <a:endParaRPr lang="en-US" sz="1800"/>
          </a:p>
        </p:txBody>
      </p:sp>
      <p:grpSp>
        <p:nvGrpSpPr>
          <p:cNvPr id="7" name="Group 6"/>
          <p:cNvGrpSpPr/>
          <p:nvPr/>
        </p:nvGrpSpPr>
        <p:grpSpPr>
          <a:xfrm>
            <a:off x="1710602" y="4554171"/>
            <a:ext cx="8794228" cy="1383498"/>
            <a:chOff x="1709014" y="4554171"/>
            <a:chExt cx="8794228" cy="1383498"/>
          </a:xfrm>
        </p:grpSpPr>
        <p:sp>
          <p:nvSpPr>
            <p:cNvPr id="54" name="Rectangle 53"/>
            <p:cNvSpPr/>
            <p:nvPr/>
          </p:nvSpPr>
          <p:spPr>
            <a:xfrm>
              <a:off x="1949450" y="4878372"/>
              <a:ext cx="8138681" cy="707886"/>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gn="ctr"/>
              <a:r>
                <a:rPr lang="en-US" sz="2000"/>
                <a:t>Monitoring is so important it should be more available</a:t>
              </a:r>
            </a:p>
            <a:p>
              <a:pPr algn="ctr"/>
              <a:r>
                <a:rPr lang="en-US" sz="2000"/>
                <a:t>&amp; scalable than the systems being monitored – </a:t>
              </a:r>
              <a:r>
                <a:rPr lang="en-GB" sz="2000" i="1"/>
                <a:t>Adrian Cockroft</a:t>
              </a:r>
              <a:endParaRPr lang="en-US" sz="2000" i="1"/>
            </a:p>
          </p:txBody>
        </p:sp>
        <p:sp>
          <p:nvSpPr>
            <p:cNvPr id="56" name="Round Diagonal Corner Rectangle 37"/>
            <p:cNvSpPr/>
            <p:nvPr/>
          </p:nvSpPr>
          <p:spPr>
            <a:xfrm>
              <a:off x="2012950" y="4812413"/>
              <a:ext cx="8166100" cy="839805"/>
            </a:xfrm>
            <a:prstGeom prst="round2DiagRect">
              <a:avLst>
                <a:gd name="adj1" fmla="val 0"/>
                <a:gd name="adj2" fmla="val 26212"/>
              </a:avLst>
            </a:prstGeom>
            <a:no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gn="ctr"/>
              <a:endParaRPr lang="en-US"/>
            </a:p>
          </p:txBody>
        </p:sp>
        <p:grpSp>
          <p:nvGrpSpPr>
            <p:cNvPr id="61" name="Group 60"/>
            <p:cNvGrpSpPr/>
            <p:nvPr/>
          </p:nvGrpSpPr>
          <p:grpSpPr>
            <a:xfrm rot="10800000">
              <a:off x="9860485" y="5406162"/>
              <a:ext cx="642757" cy="531507"/>
              <a:chOff x="960792" y="3326250"/>
              <a:chExt cx="723228" cy="598050"/>
            </a:xfrm>
          </p:grpSpPr>
          <p:sp>
            <p:nvSpPr>
              <p:cNvPr id="62" name="Rectangle 61"/>
              <p:cNvSpPr/>
              <p:nvPr/>
            </p:nvSpPr>
            <p:spPr>
              <a:xfrm>
                <a:off x="960792" y="3326250"/>
                <a:ext cx="723228" cy="5980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gn="ctr"/>
                <a:endParaRPr lang="en-US"/>
              </a:p>
            </p:txBody>
          </p:sp>
          <p:sp>
            <p:nvSpPr>
              <p:cNvPr id="63" name="Freeform 8"/>
              <p:cNvSpPr>
                <a:spLocks noEditPoints="1"/>
              </p:cNvSpPr>
              <p:nvPr/>
            </p:nvSpPr>
            <p:spPr bwMode="auto">
              <a:xfrm>
                <a:off x="1001713" y="3381375"/>
                <a:ext cx="557213" cy="436563"/>
              </a:xfrm>
              <a:custGeom>
                <a:avLst/>
                <a:gdLst>
                  <a:gd name="T0" fmla="*/ 66 w 305"/>
                  <a:gd name="T1" fmla="*/ 119 h 238"/>
                  <a:gd name="T2" fmla="*/ 72 w 305"/>
                  <a:gd name="T3" fmla="*/ 119 h 238"/>
                  <a:gd name="T4" fmla="*/ 112 w 305"/>
                  <a:gd name="T5" fmla="*/ 136 h 238"/>
                  <a:gd name="T6" fmla="*/ 130 w 305"/>
                  <a:gd name="T7" fmla="*/ 179 h 238"/>
                  <a:gd name="T8" fmla="*/ 112 w 305"/>
                  <a:gd name="T9" fmla="*/ 221 h 238"/>
                  <a:gd name="T10" fmla="*/ 68 w 305"/>
                  <a:gd name="T11" fmla="*/ 238 h 238"/>
                  <a:gd name="T12" fmla="*/ 19 w 305"/>
                  <a:gd name="T13" fmla="*/ 214 h 238"/>
                  <a:gd name="T14" fmla="*/ 0 w 305"/>
                  <a:gd name="T15" fmla="*/ 148 h 238"/>
                  <a:gd name="T16" fmla="*/ 17 w 305"/>
                  <a:gd name="T17" fmla="*/ 74 h 238"/>
                  <a:gd name="T18" fmla="*/ 58 w 305"/>
                  <a:gd name="T19" fmla="*/ 20 h 238"/>
                  <a:gd name="T20" fmla="*/ 102 w 305"/>
                  <a:gd name="T21" fmla="*/ 0 h 238"/>
                  <a:gd name="T22" fmla="*/ 122 w 305"/>
                  <a:gd name="T23" fmla="*/ 7 h 238"/>
                  <a:gd name="T24" fmla="*/ 129 w 305"/>
                  <a:gd name="T25" fmla="*/ 27 h 238"/>
                  <a:gd name="T26" fmla="*/ 113 w 305"/>
                  <a:gd name="T27" fmla="*/ 53 h 238"/>
                  <a:gd name="T28" fmla="*/ 80 w 305"/>
                  <a:gd name="T29" fmla="*/ 80 h 238"/>
                  <a:gd name="T30" fmla="*/ 66 w 305"/>
                  <a:gd name="T31" fmla="*/ 119 h 238"/>
                  <a:gd name="T32" fmla="*/ 242 w 305"/>
                  <a:gd name="T33" fmla="*/ 119 h 238"/>
                  <a:gd name="T34" fmla="*/ 247 w 305"/>
                  <a:gd name="T35" fmla="*/ 119 h 238"/>
                  <a:gd name="T36" fmla="*/ 287 w 305"/>
                  <a:gd name="T37" fmla="*/ 136 h 238"/>
                  <a:gd name="T38" fmla="*/ 305 w 305"/>
                  <a:gd name="T39" fmla="*/ 179 h 238"/>
                  <a:gd name="T40" fmla="*/ 287 w 305"/>
                  <a:gd name="T41" fmla="*/ 221 h 238"/>
                  <a:gd name="T42" fmla="*/ 242 w 305"/>
                  <a:gd name="T43" fmla="*/ 238 h 238"/>
                  <a:gd name="T44" fmla="*/ 194 w 305"/>
                  <a:gd name="T45" fmla="*/ 214 h 238"/>
                  <a:gd name="T46" fmla="*/ 175 w 305"/>
                  <a:gd name="T47" fmla="*/ 148 h 238"/>
                  <a:gd name="T48" fmla="*/ 185 w 305"/>
                  <a:gd name="T49" fmla="*/ 91 h 238"/>
                  <a:gd name="T50" fmla="*/ 210 w 305"/>
                  <a:gd name="T51" fmla="*/ 43 h 238"/>
                  <a:gd name="T52" fmla="*/ 244 w 305"/>
                  <a:gd name="T53" fmla="*/ 12 h 238"/>
                  <a:gd name="T54" fmla="*/ 277 w 305"/>
                  <a:gd name="T55" fmla="*/ 0 h 238"/>
                  <a:gd name="T56" fmla="*/ 297 w 305"/>
                  <a:gd name="T57" fmla="*/ 7 h 238"/>
                  <a:gd name="T58" fmla="*/ 304 w 305"/>
                  <a:gd name="T59" fmla="*/ 27 h 238"/>
                  <a:gd name="T60" fmla="*/ 288 w 305"/>
                  <a:gd name="T61" fmla="*/ 53 h 238"/>
                  <a:gd name="T62" fmla="*/ 255 w 305"/>
                  <a:gd name="T63" fmla="*/ 80 h 238"/>
                  <a:gd name="T64" fmla="*/ 242 w 305"/>
                  <a:gd name="T65" fmla="*/ 119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05" h="238">
                    <a:moveTo>
                      <a:pt x="66" y="119"/>
                    </a:moveTo>
                    <a:cubicBezTo>
                      <a:pt x="72" y="119"/>
                      <a:pt x="72" y="119"/>
                      <a:pt x="72" y="119"/>
                    </a:cubicBezTo>
                    <a:cubicBezTo>
                      <a:pt x="87" y="119"/>
                      <a:pt x="100" y="124"/>
                      <a:pt x="112" y="136"/>
                    </a:cubicBezTo>
                    <a:cubicBezTo>
                      <a:pt x="124" y="148"/>
                      <a:pt x="130" y="162"/>
                      <a:pt x="130" y="179"/>
                    </a:cubicBezTo>
                    <a:cubicBezTo>
                      <a:pt x="130" y="196"/>
                      <a:pt x="124" y="210"/>
                      <a:pt x="112" y="221"/>
                    </a:cubicBezTo>
                    <a:cubicBezTo>
                      <a:pt x="100" y="232"/>
                      <a:pt x="85" y="238"/>
                      <a:pt x="68" y="238"/>
                    </a:cubicBezTo>
                    <a:cubicBezTo>
                      <a:pt x="48" y="238"/>
                      <a:pt x="32" y="230"/>
                      <a:pt x="19" y="214"/>
                    </a:cubicBezTo>
                    <a:cubicBezTo>
                      <a:pt x="6" y="199"/>
                      <a:pt x="0" y="177"/>
                      <a:pt x="0" y="148"/>
                    </a:cubicBezTo>
                    <a:cubicBezTo>
                      <a:pt x="0" y="122"/>
                      <a:pt x="6" y="97"/>
                      <a:pt x="17" y="74"/>
                    </a:cubicBezTo>
                    <a:cubicBezTo>
                      <a:pt x="28" y="52"/>
                      <a:pt x="42" y="33"/>
                      <a:pt x="58" y="20"/>
                    </a:cubicBezTo>
                    <a:cubicBezTo>
                      <a:pt x="75" y="7"/>
                      <a:pt x="89" y="0"/>
                      <a:pt x="102" y="0"/>
                    </a:cubicBezTo>
                    <a:cubicBezTo>
                      <a:pt x="110" y="0"/>
                      <a:pt x="117" y="2"/>
                      <a:pt x="122" y="7"/>
                    </a:cubicBezTo>
                    <a:cubicBezTo>
                      <a:pt x="126" y="13"/>
                      <a:pt x="129" y="19"/>
                      <a:pt x="129" y="27"/>
                    </a:cubicBezTo>
                    <a:cubicBezTo>
                      <a:pt x="129" y="39"/>
                      <a:pt x="124" y="47"/>
                      <a:pt x="113" y="53"/>
                    </a:cubicBezTo>
                    <a:cubicBezTo>
                      <a:pt x="99" y="60"/>
                      <a:pt x="88" y="69"/>
                      <a:pt x="80" y="80"/>
                    </a:cubicBezTo>
                    <a:cubicBezTo>
                      <a:pt x="72" y="90"/>
                      <a:pt x="67" y="103"/>
                      <a:pt x="66" y="119"/>
                    </a:cubicBezTo>
                    <a:close/>
                    <a:moveTo>
                      <a:pt x="242" y="119"/>
                    </a:moveTo>
                    <a:cubicBezTo>
                      <a:pt x="247" y="119"/>
                      <a:pt x="247" y="119"/>
                      <a:pt x="247" y="119"/>
                    </a:cubicBezTo>
                    <a:cubicBezTo>
                      <a:pt x="262" y="119"/>
                      <a:pt x="275" y="124"/>
                      <a:pt x="287" y="136"/>
                    </a:cubicBezTo>
                    <a:cubicBezTo>
                      <a:pt x="299" y="148"/>
                      <a:pt x="305" y="162"/>
                      <a:pt x="305" y="179"/>
                    </a:cubicBezTo>
                    <a:cubicBezTo>
                      <a:pt x="305" y="196"/>
                      <a:pt x="299" y="210"/>
                      <a:pt x="287" y="221"/>
                    </a:cubicBezTo>
                    <a:cubicBezTo>
                      <a:pt x="275" y="233"/>
                      <a:pt x="260" y="238"/>
                      <a:pt x="242" y="238"/>
                    </a:cubicBezTo>
                    <a:cubicBezTo>
                      <a:pt x="223" y="238"/>
                      <a:pt x="207" y="230"/>
                      <a:pt x="194" y="214"/>
                    </a:cubicBezTo>
                    <a:cubicBezTo>
                      <a:pt x="181" y="199"/>
                      <a:pt x="175" y="176"/>
                      <a:pt x="175" y="148"/>
                    </a:cubicBezTo>
                    <a:cubicBezTo>
                      <a:pt x="175" y="128"/>
                      <a:pt x="178" y="109"/>
                      <a:pt x="185" y="91"/>
                    </a:cubicBezTo>
                    <a:cubicBezTo>
                      <a:pt x="191" y="73"/>
                      <a:pt x="200" y="57"/>
                      <a:pt x="210" y="43"/>
                    </a:cubicBezTo>
                    <a:cubicBezTo>
                      <a:pt x="221" y="30"/>
                      <a:pt x="232" y="19"/>
                      <a:pt x="244" y="12"/>
                    </a:cubicBezTo>
                    <a:cubicBezTo>
                      <a:pt x="256" y="4"/>
                      <a:pt x="267" y="0"/>
                      <a:pt x="277" y="0"/>
                    </a:cubicBezTo>
                    <a:cubicBezTo>
                      <a:pt x="285" y="0"/>
                      <a:pt x="292" y="2"/>
                      <a:pt x="297" y="7"/>
                    </a:cubicBezTo>
                    <a:cubicBezTo>
                      <a:pt x="301" y="12"/>
                      <a:pt x="304" y="19"/>
                      <a:pt x="304" y="27"/>
                    </a:cubicBezTo>
                    <a:cubicBezTo>
                      <a:pt x="304" y="39"/>
                      <a:pt x="298" y="47"/>
                      <a:pt x="288" y="53"/>
                    </a:cubicBezTo>
                    <a:cubicBezTo>
                      <a:pt x="274" y="61"/>
                      <a:pt x="263" y="70"/>
                      <a:pt x="255" y="80"/>
                    </a:cubicBezTo>
                    <a:cubicBezTo>
                      <a:pt x="248" y="90"/>
                      <a:pt x="243" y="103"/>
                      <a:pt x="242" y="119"/>
                    </a:cubicBezTo>
                    <a:close/>
                  </a:path>
                </a:pathLst>
              </a:custGeom>
              <a:solidFill>
                <a:schemeClr val="bg1">
                  <a:lumMod val="65000"/>
                </a:schemeClr>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a:p>
            </p:txBody>
          </p:sp>
        </p:grpSp>
        <p:grpSp>
          <p:nvGrpSpPr>
            <p:cNvPr id="64" name="Group 63"/>
            <p:cNvGrpSpPr/>
            <p:nvPr/>
          </p:nvGrpSpPr>
          <p:grpSpPr>
            <a:xfrm>
              <a:off x="1709014" y="4554171"/>
              <a:ext cx="642757" cy="531507"/>
              <a:chOff x="960792" y="3326250"/>
              <a:chExt cx="723228" cy="598050"/>
            </a:xfrm>
          </p:grpSpPr>
          <p:sp>
            <p:nvSpPr>
              <p:cNvPr id="65" name="Rectangle 64"/>
              <p:cNvSpPr/>
              <p:nvPr/>
            </p:nvSpPr>
            <p:spPr>
              <a:xfrm>
                <a:off x="960792" y="3326250"/>
                <a:ext cx="723228" cy="5980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gn="ctr"/>
                <a:endParaRPr lang="en-US"/>
              </a:p>
            </p:txBody>
          </p:sp>
          <p:sp>
            <p:nvSpPr>
              <p:cNvPr id="66" name="Freeform 8"/>
              <p:cNvSpPr>
                <a:spLocks noEditPoints="1"/>
              </p:cNvSpPr>
              <p:nvPr/>
            </p:nvSpPr>
            <p:spPr bwMode="auto">
              <a:xfrm>
                <a:off x="1001713" y="3381375"/>
                <a:ext cx="557213" cy="436563"/>
              </a:xfrm>
              <a:custGeom>
                <a:avLst/>
                <a:gdLst>
                  <a:gd name="T0" fmla="*/ 66 w 305"/>
                  <a:gd name="T1" fmla="*/ 119 h 238"/>
                  <a:gd name="T2" fmla="*/ 72 w 305"/>
                  <a:gd name="T3" fmla="*/ 119 h 238"/>
                  <a:gd name="T4" fmla="*/ 112 w 305"/>
                  <a:gd name="T5" fmla="*/ 136 h 238"/>
                  <a:gd name="T6" fmla="*/ 130 w 305"/>
                  <a:gd name="T7" fmla="*/ 179 h 238"/>
                  <a:gd name="T8" fmla="*/ 112 w 305"/>
                  <a:gd name="T9" fmla="*/ 221 h 238"/>
                  <a:gd name="T10" fmla="*/ 68 w 305"/>
                  <a:gd name="T11" fmla="*/ 238 h 238"/>
                  <a:gd name="T12" fmla="*/ 19 w 305"/>
                  <a:gd name="T13" fmla="*/ 214 h 238"/>
                  <a:gd name="T14" fmla="*/ 0 w 305"/>
                  <a:gd name="T15" fmla="*/ 148 h 238"/>
                  <a:gd name="T16" fmla="*/ 17 w 305"/>
                  <a:gd name="T17" fmla="*/ 74 h 238"/>
                  <a:gd name="T18" fmla="*/ 58 w 305"/>
                  <a:gd name="T19" fmla="*/ 20 h 238"/>
                  <a:gd name="T20" fmla="*/ 102 w 305"/>
                  <a:gd name="T21" fmla="*/ 0 h 238"/>
                  <a:gd name="T22" fmla="*/ 122 w 305"/>
                  <a:gd name="T23" fmla="*/ 7 h 238"/>
                  <a:gd name="T24" fmla="*/ 129 w 305"/>
                  <a:gd name="T25" fmla="*/ 27 h 238"/>
                  <a:gd name="T26" fmla="*/ 113 w 305"/>
                  <a:gd name="T27" fmla="*/ 53 h 238"/>
                  <a:gd name="T28" fmla="*/ 80 w 305"/>
                  <a:gd name="T29" fmla="*/ 80 h 238"/>
                  <a:gd name="T30" fmla="*/ 66 w 305"/>
                  <a:gd name="T31" fmla="*/ 119 h 238"/>
                  <a:gd name="T32" fmla="*/ 242 w 305"/>
                  <a:gd name="T33" fmla="*/ 119 h 238"/>
                  <a:gd name="T34" fmla="*/ 247 w 305"/>
                  <a:gd name="T35" fmla="*/ 119 h 238"/>
                  <a:gd name="T36" fmla="*/ 287 w 305"/>
                  <a:gd name="T37" fmla="*/ 136 h 238"/>
                  <a:gd name="T38" fmla="*/ 305 w 305"/>
                  <a:gd name="T39" fmla="*/ 179 h 238"/>
                  <a:gd name="T40" fmla="*/ 287 w 305"/>
                  <a:gd name="T41" fmla="*/ 221 h 238"/>
                  <a:gd name="T42" fmla="*/ 242 w 305"/>
                  <a:gd name="T43" fmla="*/ 238 h 238"/>
                  <a:gd name="T44" fmla="*/ 194 w 305"/>
                  <a:gd name="T45" fmla="*/ 214 h 238"/>
                  <a:gd name="T46" fmla="*/ 175 w 305"/>
                  <a:gd name="T47" fmla="*/ 148 h 238"/>
                  <a:gd name="T48" fmla="*/ 185 w 305"/>
                  <a:gd name="T49" fmla="*/ 91 h 238"/>
                  <a:gd name="T50" fmla="*/ 210 w 305"/>
                  <a:gd name="T51" fmla="*/ 43 h 238"/>
                  <a:gd name="T52" fmla="*/ 244 w 305"/>
                  <a:gd name="T53" fmla="*/ 12 h 238"/>
                  <a:gd name="T54" fmla="*/ 277 w 305"/>
                  <a:gd name="T55" fmla="*/ 0 h 238"/>
                  <a:gd name="T56" fmla="*/ 297 w 305"/>
                  <a:gd name="T57" fmla="*/ 7 h 238"/>
                  <a:gd name="T58" fmla="*/ 304 w 305"/>
                  <a:gd name="T59" fmla="*/ 27 h 238"/>
                  <a:gd name="T60" fmla="*/ 288 w 305"/>
                  <a:gd name="T61" fmla="*/ 53 h 238"/>
                  <a:gd name="T62" fmla="*/ 255 w 305"/>
                  <a:gd name="T63" fmla="*/ 80 h 238"/>
                  <a:gd name="T64" fmla="*/ 242 w 305"/>
                  <a:gd name="T65" fmla="*/ 119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05" h="238">
                    <a:moveTo>
                      <a:pt x="66" y="119"/>
                    </a:moveTo>
                    <a:cubicBezTo>
                      <a:pt x="72" y="119"/>
                      <a:pt x="72" y="119"/>
                      <a:pt x="72" y="119"/>
                    </a:cubicBezTo>
                    <a:cubicBezTo>
                      <a:pt x="87" y="119"/>
                      <a:pt x="100" y="124"/>
                      <a:pt x="112" y="136"/>
                    </a:cubicBezTo>
                    <a:cubicBezTo>
                      <a:pt x="124" y="148"/>
                      <a:pt x="130" y="162"/>
                      <a:pt x="130" y="179"/>
                    </a:cubicBezTo>
                    <a:cubicBezTo>
                      <a:pt x="130" y="196"/>
                      <a:pt x="124" y="210"/>
                      <a:pt x="112" y="221"/>
                    </a:cubicBezTo>
                    <a:cubicBezTo>
                      <a:pt x="100" y="232"/>
                      <a:pt x="85" y="238"/>
                      <a:pt x="68" y="238"/>
                    </a:cubicBezTo>
                    <a:cubicBezTo>
                      <a:pt x="48" y="238"/>
                      <a:pt x="32" y="230"/>
                      <a:pt x="19" y="214"/>
                    </a:cubicBezTo>
                    <a:cubicBezTo>
                      <a:pt x="6" y="199"/>
                      <a:pt x="0" y="177"/>
                      <a:pt x="0" y="148"/>
                    </a:cubicBezTo>
                    <a:cubicBezTo>
                      <a:pt x="0" y="122"/>
                      <a:pt x="6" y="97"/>
                      <a:pt x="17" y="74"/>
                    </a:cubicBezTo>
                    <a:cubicBezTo>
                      <a:pt x="28" y="52"/>
                      <a:pt x="42" y="33"/>
                      <a:pt x="58" y="20"/>
                    </a:cubicBezTo>
                    <a:cubicBezTo>
                      <a:pt x="75" y="7"/>
                      <a:pt x="89" y="0"/>
                      <a:pt x="102" y="0"/>
                    </a:cubicBezTo>
                    <a:cubicBezTo>
                      <a:pt x="110" y="0"/>
                      <a:pt x="117" y="2"/>
                      <a:pt x="122" y="7"/>
                    </a:cubicBezTo>
                    <a:cubicBezTo>
                      <a:pt x="126" y="13"/>
                      <a:pt x="129" y="19"/>
                      <a:pt x="129" y="27"/>
                    </a:cubicBezTo>
                    <a:cubicBezTo>
                      <a:pt x="129" y="39"/>
                      <a:pt x="124" y="47"/>
                      <a:pt x="113" y="53"/>
                    </a:cubicBezTo>
                    <a:cubicBezTo>
                      <a:pt x="99" y="60"/>
                      <a:pt x="88" y="69"/>
                      <a:pt x="80" y="80"/>
                    </a:cubicBezTo>
                    <a:cubicBezTo>
                      <a:pt x="72" y="90"/>
                      <a:pt x="67" y="103"/>
                      <a:pt x="66" y="119"/>
                    </a:cubicBezTo>
                    <a:close/>
                    <a:moveTo>
                      <a:pt x="242" y="119"/>
                    </a:moveTo>
                    <a:cubicBezTo>
                      <a:pt x="247" y="119"/>
                      <a:pt x="247" y="119"/>
                      <a:pt x="247" y="119"/>
                    </a:cubicBezTo>
                    <a:cubicBezTo>
                      <a:pt x="262" y="119"/>
                      <a:pt x="275" y="124"/>
                      <a:pt x="287" y="136"/>
                    </a:cubicBezTo>
                    <a:cubicBezTo>
                      <a:pt x="299" y="148"/>
                      <a:pt x="305" y="162"/>
                      <a:pt x="305" y="179"/>
                    </a:cubicBezTo>
                    <a:cubicBezTo>
                      <a:pt x="305" y="196"/>
                      <a:pt x="299" y="210"/>
                      <a:pt x="287" y="221"/>
                    </a:cubicBezTo>
                    <a:cubicBezTo>
                      <a:pt x="275" y="233"/>
                      <a:pt x="260" y="238"/>
                      <a:pt x="242" y="238"/>
                    </a:cubicBezTo>
                    <a:cubicBezTo>
                      <a:pt x="223" y="238"/>
                      <a:pt x="207" y="230"/>
                      <a:pt x="194" y="214"/>
                    </a:cubicBezTo>
                    <a:cubicBezTo>
                      <a:pt x="181" y="199"/>
                      <a:pt x="175" y="176"/>
                      <a:pt x="175" y="148"/>
                    </a:cubicBezTo>
                    <a:cubicBezTo>
                      <a:pt x="175" y="128"/>
                      <a:pt x="178" y="109"/>
                      <a:pt x="185" y="91"/>
                    </a:cubicBezTo>
                    <a:cubicBezTo>
                      <a:pt x="191" y="73"/>
                      <a:pt x="200" y="57"/>
                      <a:pt x="210" y="43"/>
                    </a:cubicBezTo>
                    <a:cubicBezTo>
                      <a:pt x="221" y="30"/>
                      <a:pt x="232" y="19"/>
                      <a:pt x="244" y="12"/>
                    </a:cubicBezTo>
                    <a:cubicBezTo>
                      <a:pt x="256" y="4"/>
                      <a:pt x="267" y="0"/>
                      <a:pt x="277" y="0"/>
                    </a:cubicBezTo>
                    <a:cubicBezTo>
                      <a:pt x="285" y="0"/>
                      <a:pt x="292" y="2"/>
                      <a:pt x="297" y="7"/>
                    </a:cubicBezTo>
                    <a:cubicBezTo>
                      <a:pt x="301" y="12"/>
                      <a:pt x="304" y="19"/>
                      <a:pt x="304" y="27"/>
                    </a:cubicBezTo>
                    <a:cubicBezTo>
                      <a:pt x="304" y="39"/>
                      <a:pt x="298" y="47"/>
                      <a:pt x="288" y="53"/>
                    </a:cubicBezTo>
                    <a:cubicBezTo>
                      <a:pt x="274" y="61"/>
                      <a:pt x="263" y="70"/>
                      <a:pt x="255" y="80"/>
                    </a:cubicBezTo>
                    <a:cubicBezTo>
                      <a:pt x="248" y="90"/>
                      <a:pt x="243" y="103"/>
                      <a:pt x="242" y="119"/>
                    </a:cubicBezTo>
                    <a:close/>
                  </a:path>
                </a:pathLst>
              </a:custGeom>
              <a:solidFill>
                <a:schemeClr val="bg1">
                  <a:lumMod val="65000"/>
                </a:schemeClr>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a:p>
            </p:txBody>
          </p:sp>
        </p:grpSp>
      </p:grpSp>
      <p:pic>
        <p:nvPicPr>
          <p:cNvPr id="74" name="Picture 2" descr="Image result"/>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1403279" y="97854"/>
            <a:ext cx="650344" cy="996696"/>
          </a:xfrm>
          <a:prstGeom prst="rect">
            <a:avLst/>
          </a:prstGeom>
          <a:noFill/>
          <a:effectLst/>
          <a:extLst>
            <a:ext uri="{909E8E84-426E-40DD-AFC4-6F175D3DCCD1}">
              <a14:hiddenFill xmlns:a14="http://schemas.microsoft.com/office/drawing/2010/main">
                <a:solidFill>
                  <a:srgbClr val="FFFFFF"/>
                </a:solidFill>
              </a14:hiddenFill>
            </a:ext>
          </a:extLst>
        </p:spPr>
      </p:pic>
      <p:sp>
        <p:nvSpPr>
          <p:cNvPr id="82" name="Rectangle 81"/>
          <p:cNvSpPr/>
          <p:nvPr/>
        </p:nvSpPr>
        <p:spPr>
          <a:xfrm>
            <a:off x="3481835" y="1566070"/>
            <a:ext cx="5268950" cy="1061589"/>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9pPr>
          </a:lstStyle>
          <a:p>
            <a:pPr algn="ctr"/>
            <a:r>
              <a:rPr lang="en-IN" b="1"/>
              <a:t>Data Collection</a:t>
            </a:r>
          </a:p>
          <a:p>
            <a:pPr algn="ctr"/>
            <a:r>
              <a:rPr lang="en-IN"/>
              <a:t>at</a:t>
            </a:r>
          </a:p>
          <a:p>
            <a:pPr algn="ctr"/>
            <a:r>
              <a:rPr lang="en-IN"/>
              <a:t>Business Logic, Application &amp; Environment layers</a:t>
            </a:r>
          </a:p>
        </p:txBody>
      </p:sp>
      <p:sp>
        <p:nvSpPr>
          <p:cNvPr id="83" name="Rectangle 82"/>
          <p:cNvSpPr/>
          <p:nvPr/>
        </p:nvSpPr>
        <p:spPr>
          <a:xfrm>
            <a:off x="3481835" y="3078199"/>
            <a:ext cx="5268950" cy="1062000"/>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9pPr>
          </a:lstStyle>
          <a:p>
            <a:pPr algn="ctr"/>
            <a:r>
              <a:rPr lang="en-IN" b="1"/>
              <a:t>Event Router</a:t>
            </a:r>
          </a:p>
          <a:p>
            <a:pPr algn="ctr"/>
            <a:r>
              <a:rPr lang="en-IN"/>
              <a:t>for</a:t>
            </a:r>
          </a:p>
          <a:p>
            <a:pPr algn="ctr"/>
            <a:r>
              <a:rPr lang="en-IN"/>
              <a:t>Storage, Visualization, Trending &amp; Alerting</a:t>
            </a:r>
          </a:p>
        </p:txBody>
      </p:sp>
      <p:sp>
        <p:nvSpPr>
          <p:cNvPr id="86" name="TextBox 85"/>
          <p:cNvSpPr txBox="1"/>
          <p:nvPr/>
        </p:nvSpPr>
        <p:spPr>
          <a:xfrm>
            <a:off x="5914973" y="2622925"/>
            <a:ext cx="402674" cy="461665"/>
          </a:xfrm>
          <a:prstGeom prst="rect">
            <a:avLst/>
          </a:prstGeom>
          <a:noFill/>
        </p:spPr>
        <p:txBody>
          <a:bodyPr wrap="non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gn="ctr"/>
            <a:r>
              <a:rPr lang="en-GB" sz="2400" b="1">
                <a:solidFill>
                  <a:srgbClr val="055082"/>
                </a:solidFill>
              </a:rPr>
              <a:t>+</a:t>
            </a:r>
          </a:p>
        </p:txBody>
      </p:sp>
      <p:sp>
        <p:nvSpPr>
          <p:cNvPr id="87" name="Content Placeholder 2"/>
          <p:cNvSpPr txBox="1"/>
          <p:nvPr/>
        </p:nvSpPr>
        <p:spPr>
          <a:xfrm>
            <a:off x="8786572" y="1804477"/>
            <a:ext cx="2333661" cy="584775"/>
          </a:xfrm>
          <a:prstGeom prst="rect">
            <a:avLst/>
          </a:prstGeom>
        </p:spPr>
        <p:txBody>
          <a:bodyPr vert="horz" lIns="91440" tIns="45720" rIns="91440" bIns="45720" rtlCol="0">
            <a:spAutoFit/>
          </a:bodyPr>
          <a:lstStyle>
            <a:defPPr>
              <a:defRPr lang="en-US"/>
            </a:defPPr>
            <a:lvl1pPr marL="0" indent="0" algn="l" defTabSz="914400" rtl="0" eaLnBrk="1" latinLnBrk="0" hangingPunct="1">
              <a:lnSpc>
                <a:spcPct val="90000"/>
              </a:lnSpc>
              <a:spcBef>
                <a:spcPts val="1000"/>
              </a:spcBef>
              <a:buFont typeface="Arial"/>
              <a:buNone/>
              <a:defRPr sz="2000" b="0" i="0" kern="1200">
                <a:solidFill>
                  <a:schemeClr val="tx1"/>
                </a:solidFill>
                <a:latin typeface="Segoe UI Light" charset="0"/>
                <a:ea typeface="Segoe UI Light" charset="0"/>
                <a:cs typeface="Segoe UI Light" charset="0"/>
              </a:defRPr>
            </a:lvl1pPr>
            <a:lvl2pPr marL="685800" indent="-228600" algn="l" defTabSz="914400" rtl="0" eaLnBrk="1" latinLnBrk="0" hangingPunct="1">
              <a:lnSpc>
                <a:spcPct val="90000"/>
              </a:lnSpc>
              <a:spcBef>
                <a:spcPts val="500"/>
              </a:spcBef>
              <a:buFont typeface="Arial"/>
              <a:buChar char="•"/>
              <a:defRPr sz="1800" b="0" i="0" kern="1200">
                <a:solidFill>
                  <a:schemeClr val="tx1"/>
                </a:solidFill>
                <a:latin typeface="Segoe UI Light" charset="0"/>
                <a:ea typeface="Segoe UI Light" charset="0"/>
                <a:cs typeface="Segoe UI Light" charset="0"/>
              </a:defRPr>
            </a:lvl2pPr>
            <a:lvl3pPr marL="1143000" indent="-228600" algn="l" defTabSz="914400" rtl="0" eaLnBrk="1" latinLnBrk="0" hangingPunct="1">
              <a:lnSpc>
                <a:spcPct val="90000"/>
              </a:lnSpc>
              <a:spcBef>
                <a:spcPts val="500"/>
              </a:spcBef>
              <a:buFont typeface="Arial"/>
              <a:buChar char="•"/>
              <a:defRPr sz="1600" b="0" i="0" kern="1200">
                <a:solidFill>
                  <a:schemeClr val="tx1"/>
                </a:solidFill>
                <a:latin typeface="Segoe UI Light" charset="0"/>
                <a:ea typeface="Segoe UI Light" charset="0"/>
                <a:cs typeface="Segoe UI Light" charset="0"/>
              </a:defRPr>
            </a:lvl3pPr>
            <a:lvl4pPr marL="16002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4pPr>
            <a:lvl5pPr marL="20574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342900" indent="-342900">
              <a:lnSpc>
                <a:spcPct val="100000"/>
              </a:lnSpc>
              <a:spcBef>
                <a:spcPct val="0"/>
              </a:spcBef>
              <a:buFont typeface="Arial" pitchFamily="34" charset="0"/>
              <a:buChar char="•"/>
            </a:pPr>
            <a:r>
              <a:rPr lang="fr-FR" sz="1600"/>
              <a:t>Logs, Events, Metrics</a:t>
            </a:r>
          </a:p>
          <a:p>
            <a:pPr marL="342900" indent="-342900">
              <a:lnSpc>
                <a:spcPct val="100000"/>
              </a:lnSpc>
              <a:spcBef>
                <a:spcPct val="0"/>
              </a:spcBef>
              <a:buFont typeface="Arial" pitchFamily="34" charset="0"/>
              <a:buChar char="•"/>
            </a:pPr>
            <a:r>
              <a:rPr lang="fr-FR" sz="1600"/>
              <a:t>Centralized</a:t>
            </a:r>
          </a:p>
        </p:txBody>
      </p:sp>
      <p:sp>
        <p:nvSpPr>
          <p:cNvPr id="88" name="Content Placeholder 2"/>
          <p:cNvSpPr txBox="1"/>
          <p:nvPr/>
        </p:nvSpPr>
        <p:spPr>
          <a:xfrm>
            <a:off x="8786572" y="3089541"/>
            <a:ext cx="3057430" cy="1077218"/>
          </a:xfrm>
          <a:prstGeom prst="rect">
            <a:avLst/>
          </a:prstGeom>
        </p:spPr>
        <p:txBody>
          <a:bodyPr vert="horz" wrap="square" lIns="91440" tIns="45720" rIns="91440" bIns="45720" rtlCol="0">
            <a:spAutoFit/>
          </a:bodyPr>
          <a:lstStyle>
            <a:defPPr>
              <a:defRPr lang="en-US"/>
            </a:defPPr>
            <a:lvl1pPr marL="0" indent="0" algn="l" defTabSz="914400" rtl="0" eaLnBrk="1" latinLnBrk="0" hangingPunct="1">
              <a:lnSpc>
                <a:spcPct val="90000"/>
              </a:lnSpc>
              <a:spcBef>
                <a:spcPts val="1000"/>
              </a:spcBef>
              <a:buFont typeface="Arial"/>
              <a:buNone/>
              <a:defRPr sz="2000" b="0" i="0" kern="1200">
                <a:solidFill>
                  <a:schemeClr val="tx1"/>
                </a:solidFill>
                <a:latin typeface="Segoe UI Light" charset="0"/>
                <a:ea typeface="Segoe UI Light" charset="0"/>
                <a:cs typeface="Segoe UI Light" charset="0"/>
              </a:defRPr>
            </a:lvl1pPr>
            <a:lvl2pPr marL="685800" indent="-228600" algn="l" defTabSz="914400" rtl="0" eaLnBrk="1" latinLnBrk="0" hangingPunct="1">
              <a:lnSpc>
                <a:spcPct val="90000"/>
              </a:lnSpc>
              <a:spcBef>
                <a:spcPts val="500"/>
              </a:spcBef>
              <a:buFont typeface="Arial"/>
              <a:buChar char="•"/>
              <a:defRPr sz="1800" b="0" i="0" kern="1200">
                <a:solidFill>
                  <a:schemeClr val="tx1"/>
                </a:solidFill>
                <a:latin typeface="Segoe UI Light" charset="0"/>
                <a:ea typeface="Segoe UI Light" charset="0"/>
                <a:cs typeface="Segoe UI Light" charset="0"/>
              </a:defRPr>
            </a:lvl2pPr>
            <a:lvl3pPr marL="1143000" indent="-228600" algn="l" defTabSz="914400" rtl="0" eaLnBrk="1" latinLnBrk="0" hangingPunct="1">
              <a:lnSpc>
                <a:spcPct val="90000"/>
              </a:lnSpc>
              <a:spcBef>
                <a:spcPts val="500"/>
              </a:spcBef>
              <a:buFont typeface="Arial"/>
              <a:buChar char="•"/>
              <a:defRPr sz="1600" b="0" i="0" kern="1200">
                <a:solidFill>
                  <a:schemeClr val="tx1"/>
                </a:solidFill>
                <a:latin typeface="Segoe UI Light" charset="0"/>
                <a:ea typeface="Segoe UI Light" charset="0"/>
                <a:cs typeface="Segoe UI Light" charset="0"/>
              </a:defRPr>
            </a:lvl3pPr>
            <a:lvl4pPr marL="16002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4pPr>
            <a:lvl5pPr marL="20574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342900" indent="-342900">
              <a:lnSpc>
                <a:spcPct val="100000"/>
              </a:lnSpc>
              <a:spcBef>
                <a:spcPct val="0"/>
              </a:spcBef>
              <a:buFont typeface="Arial" pitchFamily="34" charset="0"/>
              <a:buChar char="•"/>
            </a:pPr>
            <a:r>
              <a:rPr lang="en-US" sz="1600"/>
              <a:t>Transform logs into metrics</a:t>
            </a:r>
          </a:p>
          <a:p>
            <a:pPr marL="342900" indent="-342900">
              <a:lnSpc>
                <a:spcPct val="100000"/>
              </a:lnSpc>
              <a:spcBef>
                <a:spcPct val="0"/>
              </a:spcBef>
              <a:buFont typeface="Arial" pitchFamily="34" charset="0"/>
              <a:buChar char="•"/>
            </a:pPr>
            <a:r>
              <a:rPr lang="en-US" sz="1600"/>
              <a:t>Statistical Analysis operations</a:t>
            </a:r>
          </a:p>
          <a:p>
            <a:pPr marL="342900" indent="-342900">
              <a:lnSpc>
                <a:spcPct val="100000"/>
              </a:lnSpc>
              <a:spcBef>
                <a:spcPct val="0"/>
              </a:spcBef>
              <a:buFont typeface="Arial" pitchFamily="34" charset="0"/>
              <a:buChar char="•"/>
            </a:pPr>
            <a:r>
              <a:rPr lang="en-US" sz="1600"/>
              <a:t>Anomaly detection</a:t>
            </a:r>
          </a:p>
          <a:p>
            <a:pPr marL="342900" indent="-342900">
              <a:lnSpc>
                <a:spcPct val="100000"/>
              </a:lnSpc>
              <a:spcBef>
                <a:spcPct val="0"/>
              </a:spcBef>
              <a:buFont typeface="Arial" pitchFamily="34" charset="0"/>
              <a:buChar char="•"/>
            </a:pPr>
            <a:r>
              <a:rPr lang="en-US" sz="1600"/>
              <a:t>Self-Service entry &amp; retrieval</a:t>
            </a:r>
          </a:p>
        </p:txBody>
      </p:sp>
      <p:sp>
        <p:nvSpPr>
          <p:cNvPr id="3" name="Rectangle 2"/>
          <p:cNvSpPr/>
          <p:nvPr/>
        </p:nvSpPr>
        <p:spPr>
          <a:xfrm>
            <a:off x="3322216" y="1566069"/>
            <a:ext cx="45719" cy="257413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9pPr>
          </a:lstStyle>
          <a:p>
            <a:pPr algn="ctr"/>
            <a:endParaRPr lang="en-US"/>
          </a:p>
        </p:txBody>
      </p:sp>
      <p:sp>
        <p:nvSpPr>
          <p:cNvPr id="5" name="Isosceles Triangle 4"/>
          <p:cNvSpPr/>
          <p:nvPr/>
        </p:nvSpPr>
        <p:spPr>
          <a:xfrm rot="16200000">
            <a:off x="3159515" y="2777810"/>
            <a:ext cx="174752" cy="150648"/>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9pPr>
          </a:lstStyle>
          <a:p>
            <a:pPr algn="ctr"/>
            <a:endParaRPr lang="en-US"/>
          </a:p>
        </p:txBody>
      </p:sp>
      <p:sp>
        <p:nvSpPr>
          <p:cNvPr id="23" name="TextBox 22">
            <a:extLst>
              <a:ext uri="{FF2B5EF4-FFF2-40B4-BE49-F238E27FC236}">
                <a16:creationId xmlns:a16="http://schemas.microsoft.com/office/drawing/2014/main" id="{C19AC923-8D35-4A70-95C0-1F45BFA39EF8}"/>
              </a:ext>
            </a:extLst>
          </p:cNvPr>
          <p:cNvSpPr txBox="1"/>
          <p:nvPr/>
        </p:nvSpPr>
        <p:spPr>
          <a:xfrm>
            <a:off x="1031542" y="858000"/>
            <a:ext cx="1998111"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r>
              <a:rPr lang="en-US">
                <a:latin typeface="Segoe UI Light" panose="020B0502040204020203" pitchFamily="34" charset="0"/>
                <a:cs typeface="Segoe UI Light" panose="020B0502040204020203" pitchFamily="34" charset="0"/>
              </a:rPr>
              <a:t>Creating Telemetry</a:t>
            </a:r>
            <a:endParaRPr lang="en-GB">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900950557"/>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3847DB54-D037-B84F-B6F1-2E8DA40D09AD}" type="slidenum">
              <a:rPr lang="en-US" smtClean="0"/>
              <a:t>87</a:t>
            </a:fld>
            <a:endParaRPr lang="en-US"/>
          </a:p>
        </p:txBody>
      </p:sp>
      <p:sp>
        <p:nvSpPr>
          <p:cNvPr id="3" name="Content Placeholder 2"/>
          <p:cNvSpPr>
            <a:spLocks noGrp="1"/>
          </p:cNvSpPr>
          <p:nvPr>
            <p:ph idx="1"/>
          </p:nvPr>
        </p:nvSpPr>
        <p:spPr/>
        <p:txBody>
          <a:bodyPr/>
          <a:lstStyle/>
          <a:p>
            <a:pPr marL="342900" indent="-342900">
              <a:buFont typeface="Arial" pitchFamily="34" charset="0"/>
              <a:buChar char="•"/>
            </a:pPr>
            <a:r>
              <a:rPr lang="en-IN"/>
              <a:t>Use statistical techniques to discover variances and ever-weaker failure signals hidden in telemetry data and alert (automated)</a:t>
            </a:r>
          </a:p>
          <a:p>
            <a:pPr marL="342900" indent="-342900">
              <a:buFont typeface="Arial" pitchFamily="34" charset="0"/>
              <a:buChar char="•"/>
            </a:pPr>
            <a:endParaRPr lang="en-US"/>
          </a:p>
        </p:txBody>
      </p:sp>
      <p:sp>
        <p:nvSpPr>
          <p:cNvPr id="4" name="Title 3"/>
          <p:cNvSpPr>
            <a:spLocks noGrp="1"/>
          </p:cNvSpPr>
          <p:nvPr>
            <p:ph type="title"/>
          </p:nvPr>
        </p:nvSpPr>
        <p:spPr/>
        <p:txBody>
          <a:bodyPr/>
          <a:lstStyle/>
          <a:p>
            <a:r>
              <a:rPr lang="en-US"/>
              <a:t>Telemetry analysis techniques</a:t>
            </a:r>
            <a:br>
              <a:rPr lang="en-US"/>
            </a:br>
            <a:endParaRPr lang="en-US" sz="1800"/>
          </a:p>
        </p:txBody>
      </p:sp>
      <p:sp>
        <p:nvSpPr>
          <p:cNvPr id="8" name="Freeform 5"/>
          <p:cNvSpPr>
            <a:spLocks noChangeAspect="1"/>
          </p:cNvSpPr>
          <p:nvPr/>
        </p:nvSpPr>
        <p:spPr bwMode="auto">
          <a:xfrm>
            <a:off x="1097979" y="2286000"/>
            <a:ext cx="4718570" cy="548640"/>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9pPr>
          </a:lstStyle>
          <a:p>
            <a:pPr algn="ctr"/>
            <a:r>
              <a:rPr lang="en-IN" sz="1600" b="1"/>
              <a:t>Means &amp; Standard deviation</a:t>
            </a:r>
          </a:p>
        </p:txBody>
      </p:sp>
      <p:sp>
        <p:nvSpPr>
          <p:cNvPr id="12" name="Freeform 5"/>
          <p:cNvSpPr>
            <a:spLocks noChangeAspect="1"/>
          </p:cNvSpPr>
          <p:nvPr/>
        </p:nvSpPr>
        <p:spPr bwMode="auto">
          <a:xfrm>
            <a:off x="1097979" y="3038079"/>
            <a:ext cx="4718570" cy="548640"/>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9pPr>
          </a:lstStyle>
          <a:p>
            <a:pPr algn="ctr"/>
            <a:r>
              <a:rPr lang="en-IN" sz="1600" b="1"/>
              <a:t>Fast Fourier, Smoothing, </a:t>
            </a:r>
            <a:br>
              <a:rPr lang="en-IN" sz="1600" b="1"/>
            </a:br>
            <a:r>
              <a:rPr lang="en-IN" sz="1600" b="1"/>
              <a:t>Kolmogorov-Smirnov (K-S filter)</a:t>
            </a:r>
          </a:p>
        </p:txBody>
      </p:sp>
      <p:sp>
        <p:nvSpPr>
          <p:cNvPr id="14" name="TextBox 13"/>
          <p:cNvSpPr txBox="1"/>
          <p:nvPr/>
        </p:nvSpPr>
        <p:spPr>
          <a:xfrm>
            <a:off x="6097588" y="2286001"/>
            <a:ext cx="4791376" cy="646331"/>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marL="285750" indent="-285750">
              <a:buFont typeface="Arial" pitchFamily="34" charset="0"/>
              <a:buChar char="•"/>
            </a:pPr>
            <a:r>
              <a:rPr lang="en-IN">
                <a:latin typeface="Segoe UI Light" panose="020B0502040204020203" pitchFamily="34" charset="0"/>
                <a:cs typeface="Segoe UI Light" panose="020B0502040204020203" pitchFamily="34" charset="0"/>
              </a:rPr>
              <a:t>Is metric significantly different from its norm?</a:t>
            </a:r>
            <a:br>
              <a:rPr lang="en-IN">
                <a:latin typeface="Segoe UI Light" panose="020B0502040204020203" pitchFamily="34" charset="0"/>
                <a:cs typeface="Segoe UI Light" panose="020B0502040204020203" pitchFamily="34" charset="0"/>
              </a:rPr>
            </a:br>
            <a:r>
              <a:rPr lang="en-IN">
                <a:latin typeface="Segoe UI Light" panose="020B0502040204020203" pitchFamily="34" charset="0"/>
                <a:cs typeface="Segoe UI Light" panose="020B0502040204020203" pitchFamily="34" charset="0"/>
              </a:rPr>
              <a:t>(used with bell curve distribution)</a:t>
            </a:r>
          </a:p>
        </p:txBody>
      </p:sp>
      <p:sp>
        <p:nvSpPr>
          <p:cNvPr id="15" name="TextBox 14"/>
          <p:cNvSpPr txBox="1"/>
          <p:nvPr/>
        </p:nvSpPr>
        <p:spPr>
          <a:xfrm>
            <a:off x="6097588" y="3038080"/>
            <a:ext cx="5299528" cy="646331"/>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marL="285750" indent="-285750">
              <a:buFont typeface="Arial" pitchFamily="34" charset="0"/>
              <a:buChar char="•"/>
            </a:pPr>
            <a:r>
              <a:rPr lang="en-IN">
                <a:latin typeface="Segoe UI Light" panose="020B0502040204020203" pitchFamily="34" charset="0"/>
                <a:cs typeface="Segoe UI Light" panose="020B0502040204020203" pitchFamily="34" charset="0"/>
              </a:rPr>
              <a:t>Find differences/similarities in periodic/seasonal </a:t>
            </a:r>
            <a:br>
              <a:rPr lang="en-IN">
                <a:latin typeface="Segoe UI Light" panose="020B0502040204020203" pitchFamily="34" charset="0"/>
                <a:cs typeface="Segoe UI Light" panose="020B0502040204020203" pitchFamily="34" charset="0"/>
              </a:rPr>
            </a:br>
            <a:r>
              <a:rPr lang="en-IN">
                <a:latin typeface="Segoe UI Light" panose="020B0502040204020203" pitchFamily="34" charset="0"/>
                <a:cs typeface="Segoe UI Light" panose="020B0502040204020203" pitchFamily="34" charset="0"/>
              </a:rPr>
              <a:t>metric data (used with non-bell curve distribution)</a:t>
            </a:r>
          </a:p>
        </p:txBody>
      </p:sp>
      <p:sp>
        <p:nvSpPr>
          <p:cNvPr id="16" name="TextBox 15"/>
          <p:cNvSpPr txBox="1"/>
          <p:nvPr/>
        </p:nvSpPr>
        <p:spPr>
          <a:xfrm rot="16200000">
            <a:off x="579158" y="4666560"/>
            <a:ext cx="1609351" cy="4616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gn="r"/>
            <a:r>
              <a:rPr lang="en-GB" sz="1200">
                <a:latin typeface="Segoe UI Light" panose="020B0502040204020203" pitchFamily="34" charset="0"/>
                <a:cs typeface="Segoe UI Light" panose="020B0502040204020203" pitchFamily="34" charset="0"/>
              </a:rPr>
              <a:t>Without K-S filter, only</a:t>
            </a:r>
          </a:p>
          <a:p>
            <a:pPr algn="r"/>
            <a:r>
              <a:rPr lang="en-GB" sz="1200">
                <a:latin typeface="Segoe UI Light" panose="020B0502040204020203" pitchFamily="34" charset="0"/>
                <a:cs typeface="Segoe UI Light" panose="020B0502040204020203" pitchFamily="34" charset="0"/>
              </a:rPr>
              <a:t>2 alerts triggered</a:t>
            </a:r>
          </a:p>
        </p:txBody>
      </p:sp>
      <p:grpSp>
        <p:nvGrpSpPr>
          <p:cNvPr id="17" name="Group 16"/>
          <p:cNvGrpSpPr/>
          <p:nvPr/>
        </p:nvGrpSpPr>
        <p:grpSpPr>
          <a:xfrm>
            <a:off x="1906589" y="4078577"/>
            <a:ext cx="2733675" cy="1763065"/>
            <a:chOff x="4981574" y="4594373"/>
            <a:chExt cx="2733675" cy="1763065"/>
          </a:xfrm>
        </p:grpSpPr>
        <p:pic>
          <p:nvPicPr>
            <p:cNvPr id="18" name="Picture 17"/>
            <p:cNvPicPr>
              <a:picLocks noChangeAspect="1"/>
            </p:cNvPicPr>
            <p:nvPr/>
          </p:nvPicPr>
          <p:blipFill>
            <a:blip r:embed="rId3"/>
            <a:stretch>
              <a:fillRect/>
            </a:stretch>
          </p:blipFill>
          <p:spPr>
            <a:xfrm>
              <a:off x="4981574" y="4644335"/>
              <a:ext cx="2733675" cy="1713103"/>
            </a:xfrm>
            <a:prstGeom prst="rect">
              <a:avLst/>
            </a:prstGeom>
          </p:spPr>
        </p:pic>
        <p:sp>
          <p:nvSpPr>
            <p:cNvPr id="19" name="Oval 18"/>
            <p:cNvSpPr/>
            <p:nvPr/>
          </p:nvSpPr>
          <p:spPr>
            <a:xfrm>
              <a:off x="5857876" y="4608513"/>
              <a:ext cx="190500" cy="163512"/>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gn="ctr"/>
              <a:endParaRPr lang="en-GB"/>
            </a:p>
          </p:txBody>
        </p:sp>
        <p:sp>
          <p:nvSpPr>
            <p:cNvPr id="20" name="Oval 19"/>
            <p:cNvSpPr/>
            <p:nvPr/>
          </p:nvSpPr>
          <p:spPr>
            <a:xfrm>
              <a:off x="5419727" y="4594373"/>
              <a:ext cx="190500" cy="163512"/>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gn="ctr"/>
              <a:endParaRPr lang="en-GB"/>
            </a:p>
          </p:txBody>
        </p:sp>
      </p:grpSp>
      <p:grpSp>
        <p:nvGrpSpPr>
          <p:cNvPr id="21" name="Group 20"/>
          <p:cNvGrpSpPr/>
          <p:nvPr/>
        </p:nvGrpSpPr>
        <p:grpSpPr>
          <a:xfrm>
            <a:off x="3918859" y="4236491"/>
            <a:ext cx="1690458" cy="682992"/>
            <a:chOff x="4524574" y="4970550"/>
            <a:chExt cx="1690458" cy="682992"/>
          </a:xfrm>
        </p:grpSpPr>
        <p:sp>
          <p:nvSpPr>
            <p:cNvPr id="22" name="TextBox 21"/>
            <p:cNvSpPr txBox="1"/>
            <p:nvPr/>
          </p:nvSpPr>
          <p:spPr>
            <a:xfrm>
              <a:off x="4703080" y="4970550"/>
              <a:ext cx="1511952" cy="415498"/>
            </a:xfrm>
            <a:prstGeom prst="rect">
              <a:avLst/>
            </a:prstGeom>
            <a:solidFill>
              <a:schemeClr val="bg1"/>
            </a:solidFill>
            <a:ln>
              <a:solidFill>
                <a:schemeClr val="tx1"/>
              </a:solidFill>
            </a:ln>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gn="ctr"/>
              <a:r>
                <a:rPr lang="en-GB" sz="1050"/>
                <a:t>Something wrong, but</a:t>
              </a:r>
            </a:p>
            <a:p>
              <a:pPr algn="ctr"/>
              <a:r>
                <a:rPr lang="en-GB" sz="1050"/>
                <a:t>not alerted</a:t>
              </a:r>
            </a:p>
          </p:txBody>
        </p:sp>
        <p:cxnSp>
          <p:nvCxnSpPr>
            <p:cNvPr id="23" name="Straight Arrow Connector 22"/>
            <p:cNvCxnSpPr/>
            <p:nvPr/>
          </p:nvCxnSpPr>
          <p:spPr>
            <a:xfrm flipH="1">
              <a:off x="4524574" y="5361736"/>
              <a:ext cx="197556" cy="291806"/>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sp>
        <p:nvSpPr>
          <p:cNvPr id="24" name="TextBox 23"/>
          <p:cNvSpPr txBox="1"/>
          <p:nvPr/>
        </p:nvSpPr>
        <p:spPr>
          <a:xfrm rot="16200000">
            <a:off x="6122706" y="4776308"/>
            <a:ext cx="1758430" cy="4616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gn="r"/>
            <a:r>
              <a:rPr lang="en-GB" sz="1200">
                <a:latin typeface="Segoe UI Light" panose="020B0502040204020203" pitchFamily="34" charset="0"/>
                <a:cs typeface="Segoe UI Light" panose="020B0502040204020203" pitchFamily="34" charset="0"/>
              </a:rPr>
              <a:t>With K-S filter, additional</a:t>
            </a:r>
          </a:p>
          <a:p>
            <a:pPr algn="r"/>
            <a:r>
              <a:rPr lang="en-GB" sz="1200">
                <a:latin typeface="Segoe UI Light" panose="020B0502040204020203" pitchFamily="34" charset="0"/>
                <a:cs typeface="Segoe UI Light" panose="020B0502040204020203" pitchFamily="34" charset="0"/>
              </a:rPr>
              <a:t>alert triggered</a:t>
            </a:r>
          </a:p>
        </p:txBody>
      </p:sp>
      <p:grpSp>
        <p:nvGrpSpPr>
          <p:cNvPr id="25" name="Group 24"/>
          <p:cNvGrpSpPr/>
          <p:nvPr/>
        </p:nvGrpSpPr>
        <p:grpSpPr>
          <a:xfrm>
            <a:off x="7551563" y="4109208"/>
            <a:ext cx="2733675" cy="1763065"/>
            <a:chOff x="8942890" y="4726456"/>
            <a:chExt cx="2733675" cy="1763065"/>
          </a:xfrm>
        </p:grpSpPr>
        <p:pic>
          <p:nvPicPr>
            <p:cNvPr id="26" name="Picture 25"/>
            <p:cNvPicPr>
              <a:picLocks noChangeAspect="1"/>
            </p:cNvPicPr>
            <p:nvPr/>
          </p:nvPicPr>
          <p:blipFill>
            <a:blip r:embed="rId3"/>
            <a:stretch>
              <a:fillRect/>
            </a:stretch>
          </p:blipFill>
          <p:spPr>
            <a:xfrm>
              <a:off x="8942890" y="4776418"/>
              <a:ext cx="2733675" cy="1713103"/>
            </a:xfrm>
            <a:prstGeom prst="rect">
              <a:avLst/>
            </a:prstGeom>
          </p:spPr>
        </p:pic>
        <p:sp>
          <p:nvSpPr>
            <p:cNvPr id="27" name="Oval 26"/>
            <p:cNvSpPr/>
            <p:nvPr/>
          </p:nvSpPr>
          <p:spPr>
            <a:xfrm>
              <a:off x="9819192" y="4740596"/>
              <a:ext cx="190500" cy="163512"/>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gn="ctr"/>
              <a:endParaRPr lang="en-GB"/>
            </a:p>
          </p:txBody>
        </p:sp>
        <p:sp>
          <p:nvSpPr>
            <p:cNvPr id="28" name="Oval 27"/>
            <p:cNvSpPr/>
            <p:nvPr/>
          </p:nvSpPr>
          <p:spPr>
            <a:xfrm>
              <a:off x="9381043" y="4726456"/>
              <a:ext cx="190500" cy="163512"/>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gn="ctr"/>
              <a:endParaRPr lang="en-GB"/>
            </a:p>
          </p:txBody>
        </p:sp>
        <p:sp>
          <p:nvSpPr>
            <p:cNvPr id="29" name="Oval 28"/>
            <p:cNvSpPr/>
            <p:nvPr/>
          </p:nvSpPr>
          <p:spPr>
            <a:xfrm>
              <a:off x="10849955" y="5521390"/>
              <a:ext cx="190500" cy="163512"/>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gn="ctr"/>
              <a:endParaRPr lang="en-GB"/>
            </a:p>
          </p:txBody>
        </p:sp>
      </p:grpSp>
      <p:sp>
        <p:nvSpPr>
          <p:cNvPr id="30" name="TextBox 29"/>
          <p:cNvSpPr txBox="1"/>
          <p:nvPr/>
        </p:nvSpPr>
        <p:spPr>
          <a:xfrm>
            <a:off x="9754843" y="4234793"/>
            <a:ext cx="1479892" cy="415498"/>
          </a:xfrm>
          <a:prstGeom prst="rect">
            <a:avLst/>
          </a:prstGeom>
          <a:solidFill>
            <a:schemeClr val="bg1"/>
          </a:solidFill>
          <a:ln>
            <a:solidFill>
              <a:schemeClr val="tx1"/>
            </a:solidFill>
          </a:ln>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gn="ctr"/>
            <a:r>
              <a:rPr lang="en-GB" sz="1050"/>
              <a:t>K-S filter detects drop</a:t>
            </a:r>
          </a:p>
          <a:p>
            <a:pPr algn="ctr"/>
            <a:r>
              <a:rPr lang="en-GB" sz="1050"/>
              <a:t>in traffic &amp; alerts</a:t>
            </a:r>
          </a:p>
        </p:txBody>
      </p:sp>
      <p:cxnSp>
        <p:nvCxnSpPr>
          <p:cNvPr id="31" name="Straight Arrow Connector 30"/>
          <p:cNvCxnSpPr/>
          <p:nvPr/>
        </p:nvCxnSpPr>
        <p:spPr>
          <a:xfrm flipH="1">
            <a:off x="9599216" y="4594424"/>
            <a:ext cx="197556" cy="291806"/>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1691745" y="3914014"/>
            <a:ext cx="280846"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r>
              <a:rPr lang="en-GB"/>
              <a:t>*</a:t>
            </a:r>
          </a:p>
        </p:txBody>
      </p:sp>
      <p:sp>
        <p:nvSpPr>
          <p:cNvPr id="33" name="TextBox 32"/>
          <p:cNvSpPr txBox="1"/>
          <p:nvPr/>
        </p:nvSpPr>
        <p:spPr>
          <a:xfrm>
            <a:off x="7310370" y="3924200"/>
            <a:ext cx="280846"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r>
              <a:rPr lang="en-GB"/>
              <a:t>*</a:t>
            </a:r>
          </a:p>
        </p:txBody>
      </p:sp>
      <p:pic>
        <p:nvPicPr>
          <p:cNvPr id="34" name="Picture 2" descr="Image result"/>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1397116" y="90753"/>
            <a:ext cx="650344" cy="996696"/>
          </a:xfrm>
          <a:prstGeom prst="rect">
            <a:avLst/>
          </a:prstGeom>
          <a:noFill/>
          <a:effectLst/>
          <a:extLst>
            <a:ext uri="{909E8E84-426E-40DD-AFC4-6F175D3DCCD1}">
              <a14:hiddenFill xmlns:a14="http://schemas.microsoft.com/office/drawing/2010/main">
                <a:solidFill>
                  <a:srgbClr val="FFFFFF"/>
                </a:solidFill>
              </a14:hiddenFill>
            </a:ext>
          </a:extLst>
        </p:spPr>
      </p:pic>
      <p:sp>
        <p:nvSpPr>
          <p:cNvPr id="35" name="TextBox 34">
            <a:extLst>
              <a:ext uri="{FF2B5EF4-FFF2-40B4-BE49-F238E27FC236}">
                <a16:creationId xmlns:a16="http://schemas.microsoft.com/office/drawing/2014/main" id="{51554130-5D59-4198-8FF9-18A1D4AA8D58}"/>
              </a:ext>
            </a:extLst>
          </p:cNvPr>
          <p:cNvSpPr txBox="1"/>
          <p:nvPr/>
        </p:nvSpPr>
        <p:spPr>
          <a:xfrm>
            <a:off x="1031541" y="858000"/>
            <a:ext cx="3936142"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r>
              <a:rPr lang="en-US">
                <a:latin typeface="Segoe UI Light" panose="020B0502040204020203" pitchFamily="34" charset="0"/>
                <a:cs typeface="Segoe UI Light" panose="020B0502040204020203" pitchFamily="34" charset="0"/>
              </a:rPr>
              <a:t>Analyze Telemetry &amp; Provide Feedback</a:t>
            </a:r>
            <a:endParaRPr lang="en-GB">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857376936"/>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3847DB54-D037-B84F-B6F1-2E8DA40D09AD}" type="slidenum">
              <a:rPr lang="en-US" smtClean="0"/>
              <a:t>88</a:t>
            </a:fld>
            <a:endParaRPr lang="en-US"/>
          </a:p>
        </p:txBody>
      </p:sp>
      <p:sp>
        <p:nvSpPr>
          <p:cNvPr id="3" name="Content Placeholder 2"/>
          <p:cNvSpPr>
            <a:spLocks noGrp="1"/>
          </p:cNvSpPr>
          <p:nvPr>
            <p:ph idx="1"/>
          </p:nvPr>
        </p:nvSpPr>
        <p:spPr>
          <a:xfrm>
            <a:off x="962382" y="1524000"/>
            <a:ext cx="5331723" cy="4351338"/>
          </a:xfrm>
        </p:spPr>
        <p:txBody>
          <a:bodyPr/>
          <a:lstStyle/>
          <a:p>
            <a:pPr marL="342900" indent="-342900">
              <a:buFont typeface="Arial" pitchFamily="34" charset="0"/>
              <a:buChar char="•"/>
            </a:pPr>
            <a:r>
              <a:rPr lang="en-IN"/>
              <a:t>Fact: Production Deployments main cause of Production issues</a:t>
            </a:r>
          </a:p>
          <a:p>
            <a:pPr marL="342900" indent="-342900">
              <a:buFont typeface="Arial" pitchFamily="34" charset="0"/>
              <a:buChar char="•"/>
            </a:pPr>
            <a:endParaRPr lang="en-IN"/>
          </a:p>
          <a:p>
            <a:pPr marL="342900" indent="-342900">
              <a:buFont typeface="Arial" pitchFamily="34" charset="0"/>
              <a:buChar char="•"/>
            </a:pPr>
            <a:r>
              <a:rPr lang="en-IN"/>
              <a:t>Rely on production metrics to detect errors and quickly restore service</a:t>
            </a:r>
          </a:p>
          <a:p>
            <a:pPr marL="342900" indent="-342900">
              <a:buFont typeface="Arial" pitchFamily="34" charset="0"/>
              <a:buChar char="•"/>
            </a:pPr>
            <a:endParaRPr lang="en-IN"/>
          </a:p>
          <a:p>
            <a:pPr marL="342900" indent="-342900">
              <a:buFont typeface="Arial" pitchFamily="34" charset="0"/>
              <a:buChar char="•"/>
            </a:pPr>
            <a:r>
              <a:rPr lang="en-IN"/>
              <a:t>Resolve using </a:t>
            </a:r>
            <a:r>
              <a:rPr lang="en-IN" b="1"/>
              <a:t>feature toggles</a:t>
            </a:r>
            <a:r>
              <a:rPr lang="en-IN"/>
              <a:t>, </a:t>
            </a:r>
            <a:r>
              <a:rPr lang="en-IN" b="1"/>
              <a:t>fix forward </a:t>
            </a:r>
            <a:r>
              <a:rPr lang="en-IN"/>
              <a:t>or </a:t>
            </a:r>
            <a:r>
              <a:rPr lang="en-IN" b="1"/>
              <a:t>roll-back</a:t>
            </a:r>
            <a:r>
              <a:rPr lang="en-IN"/>
              <a:t> techniques</a:t>
            </a:r>
          </a:p>
        </p:txBody>
      </p:sp>
      <p:sp>
        <p:nvSpPr>
          <p:cNvPr id="4" name="Title 3"/>
          <p:cNvSpPr>
            <a:spLocks noGrp="1"/>
          </p:cNvSpPr>
          <p:nvPr>
            <p:ph type="title"/>
          </p:nvPr>
        </p:nvSpPr>
        <p:spPr/>
        <p:txBody>
          <a:bodyPr/>
          <a:lstStyle/>
          <a:p>
            <a:r>
              <a:rPr lang="en-IN"/>
              <a:t>Use Telemetry to make deployment safer</a:t>
            </a:r>
            <a:br>
              <a:rPr lang="en-IN"/>
            </a:br>
            <a:endParaRPr lang="en-US" sz="1800"/>
          </a:p>
        </p:txBody>
      </p:sp>
      <p:pic>
        <p:nvPicPr>
          <p:cNvPr id="5" name="Picture 4"/>
          <p:cNvPicPr>
            <a:picLocks noChangeAspect="1"/>
          </p:cNvPicPr>
          <p:nvPr/>
        </p:nvPicPr>
        <p:blipFill>
          <a:blip r:embed="rId3"/>
          <a:stretch>
            <a:fillRect/>
          </a:stretch>
        </p:blipFill>
        <p:spPr>
          <a:xfrm>
            <a:off x="6470293" y="2380457"/>
            <a:ext cx="4762500" cy="2638425"/>
          </a:xfrm>
          <a:prstGeom prst="rect">
            <a:avLst/>
          </a:prstGeom>
          <a:ln>
            <a:solidFill>
              <a:schemeClr val="bg1">
                <a:lumMod val="65000"/>
              </a:schemeClr>
            </a:solidFill>
          </a:ln>
          <a:effectLst/>
        </p:spPr>
      </p:pic>
      <p:sp>
        <p:nvSpPr>
          <p:cNvPr id="6" name="TextBox 5"/>
          <p:cNvSpPr txBox="1"/>
          <p:nvPr/>
        </p:nvSpPr>
        <p:spPr>
          <a:xfrm>
            <a:off x="6470293" y="1872576"/>
            <a:ext cx="1598971" cy="430887"/>
          </a:xfrm>
          <a:prstGeom prst="rect">
            <a:avLst/>
          </a:prstGeom>
          <a:solidFill>
            <a:schemeClr val="bg1"/>
          </a:solidFill>
          <a:ln>
            <a:solidFill>
              <a:schemeClr val="bg1">
                <a:lumMod val="65000"/>
              </a:schemeClr>
            </a:solid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r>
              <a:rPr lang="en-GB" sz="1100"/>
              <a:t>Deployment causes </a:t>
            </a:r>
          </a:p>
          <a:p>
            <a:r>
              <a:rPr lang="en-GB" sz="1100"/>
              <a:t>run-time errors</a:t>
            </a:r>
          </a:p>
        </p:txBody>
      </p:sp>
      <p:cxnSp>
        <p:nvCxnSpPr>
          <p:cNvPr id="7" name="Straight Connector 6"/>
          <p:cNvCxnSpPr/>
          <p:nvPr/>
        </p:nvCxnSpPr>
        <p:spPr>
          <a:xfrm flipH="1" flipV="1">
            <a:off x="7784743" y="2380456"/>
            <a:ext cx="0" cy="2478881"/>
          </a:xfrm>
          <a:prstGeom prst="line">
            <a:avLst/>
          </a:prstGeom>
          <a:ln w="254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7489468" y="2304089"/>
            <a:ext cx="295276" cy="29181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H="1" flipV="1">
            <a:off x="8832493" y="2380457"/>
            <a:ext cx="0" cy="2478881"/>
          </a:xfrm>
          <a:prstGeom prst="line">
            <a:avLst/>
          </a:prstGeom>
          <a:ln w="254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9170661" y="1872575"/>
            <a:ext cx="2062132" cy="430887"/>
          </a:xfrm>
          <a:prstGeom prst="rect">
            <a:avLst/>
          </a:prstGeom>
          <a:solidFill>
            <a:schemeClr val="bg1"/>
          </a:solidFill>
          <a:ln>
            <a:solidFill>
              <a:schemeClr val="bg1">
                <a:lumMod val="65000"/>
              </a:schemeClr>
            </a:solid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r>
              <a:rPr lang="en-GB" sz="1100"/>
              <a:t>Fix deployed into</a:t>
            </a:r>
          </a:p>
          <a:p>
            <a:r>
              <a:rPr lang="en-GB" sz="1100"/>
              <a:t>Production 8 minutes later</a:t>
            </a:r>
          </a:p>
        </p:txBody>
      </p:sp>
      <p:cxnSp>
        <p:nvCxnSpPr>
          <p:cNvPr id="11" name="Straight Arrow Connector 10"/>
          <p:cNvCxnSpPr/>
          <p:nvPr/>
        </p:nvCxnSpPr>
        <p:spPr>
          <a:xfrm flipH="1">
            <a:off x="8851544" y="2310582"/>
            <a:ext cx="391755" cy="27520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2" name="Picture 2" descr="Image result"/>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1403279" y="45970"/>
            <a:ext cx="650344" cy="996696"/>
          </a:xfrm>
          <a:prstGeom prst="rect">
            <a:avLst/>
          </a:prstGeom>
          <a:noFill/>
          <a:effectLst/>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B7F4A2CE-5FD6-4E85-9EE8-5582F99D7804}"/>
              </a:ext>
            </a:extLst>
          </p:cNvPr>
          <p:cNvSpPr txBox="1"/>
          <p:nvPr/>
        </p:nvSpPr>
        <p:spPr>
          <a:xfrm>
            <a:off x="1031541" y="858000"/>
            <a:ext cx="3936142"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r>
              <a:rPr lang="en-US">
                <a:latin typeface="Segoe UI Light" panose="020B0502040204020203" pitchFamily="34" charset="0"/>
                <a:cs typeface="Segoe UI Light" panose="020B0502040204020203" pitchFamily="34" charset="0"/>
              </a:rPr>
              <a:t>Analyze Telemetry &amp; Provide Feedback</a:t>
            </a:r>
            <a:endParaRPr lang="en-GB">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44604394"/>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3847DB54-D037-B84F-B6F1-2E8DA40D09AD}" type="slidenum">
              <a:rPr lang="en-US" smtClean="0"/>
              <a:t>89</a:t>
            </a:fld>
            <a:endParaRPr lang="en-US"/>
          </a:p>
        </p:txBody>
      </p:sp>
      <p:sp>
        <p:nvSpPr>
          <p:cNvPr id="3" name="Content Placeholder 2"/>
          <p:cNvSpPr>
            <a:spLocks noGrp="1"/>
          </p:cNvSpPr>
          <p:nvPr>
            <p:ph idx="1"/>
          </p:nvPr>
        </p:nvSpPr>
        <p:spPr>
          <a:xfrm>
            <a:off x="962381" y="1788428"/>
            <a:ext cx="11167177" cy="4083735"/>
          </a:xfrm>
        </p:spPr>
        <p:txBody>
          <a:bodyPr/>
          <a:lstStyle/>
          <a:p>
            <a:pPr marL="342900" indent="-342900">
              <a:buFont typeface="Arial" pitchFamily="34" charset="0"/>
              <a:buChar char="•"/>
            </a:pPr>
            <a:r>
              <a:rPr lang="en-IN"/>
              <a:t>Enable Development and Operations to reduce risk of production changes before they are made</a:t>
            </a:r>
          </a:p>
          <a:p>
            <a:pPr marL="342900" indent="-342900">
              <a:buFont typeface="Arial" pitchFamily="34" charset="0"/>
              <a:buChar char="•"/>
            </a:pPr>
            <a:r>
              <a:rPr lang="en-IN"/>
              <a:t>Counter intuitive: </a:t>
            </a:r>
            <a:r>
              <a:rPr lang="en-IN" i="1"/>
              <a:t>“strict change and testing controls potentially contribute to </a:t>
            </a:r>
            <a:br>
              <a:rPr lang="en-IN" i="1"/>
            </a:br>
            <a:r>
              <a:rPr lang="en-IN" i="1"/>
              <a:t>deployment failures”*</a:t>
            </a:r>
          </a:p>
          <a:p>
            <a:pPr marL="342900" indent="-342900">
              <a:buFont typeface="Arial" pitchFamily="34" charset="0"/>
              <a:buChar char="•"/>
            </a:pPr>
            <a:endParaRPr lang="en-IN"/>
          </a:p>
          <a:p>
            <a:pPr marL="342900" indent="-342900">
              <a:buFont typeface="Arial" pitchFamily="34" charset="0"/>
              <a:buChar char="•"/>
            </a:pPr>
            <a:endParaRPr lang="en-US"/>
          </a:p>
        </p:txBody>
      </p:sp>
      <p:sp>
        <p:nvSpPr>
          <p:cNvPr id="4" name="Title 3"/>
          <p:cNvSpPr>
            <a:spLocks noGrp="1"/>
          </p:cNvSpPr>
          <p:nvPr>
            <p:ph type="title"/>
          </p:nvPr>
        </p:nvSpPr>
        <p:spPr/>
        <p:txBody>
          <a:bodyPr/>
          <a:lstStyle/>
          <a:p>
            <a:r>
              <a:rPr lang="en-IN"/>
              <a:t>The dangers of change control processes</a:t>
            </a:r>
            <a:br>
              <a:rPr lang="en-IN"/>
            </a:br>
            <a:endParaRPr lang="en-US" sz="1800"/>
          </a:p>
        </p:txBody>
      </p:sp>
      <p:pic>
        <p:nvPicPr>
          <p:cNvPr id="5" name="Picture 2" descr="Image result"/>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1403279" y="93701"/>
            <a:ext cx="650344" cy="996696"/>
          </a:xfrm>
          <a:prstGeom prst="rect">
            <a:avLst/>
          </a:prstGeom>
          <a:noFill/>
          <a:effectLst/>
          <a:extLst>
            <a:ext uri="{909E8E84-426E-40DD-AFC4-6F175D3DCCD1}">
              <a14:hiddenFill xmlns:a14="http://schemas.microsoft.com/office/drawing/2010/main">
                <a:solidFill>
                  <a:srgbClr val="FFFFFF"/>
                </a:solidFill>
              </a14:hiddenFill>
            </a:ext>
          </a:extLst>
        </p:spPr>
      </p:pic>
      <p:sp>
        <p:nvSpPr>
          <p:cNvPr id="7" name="Rectangle 6"/>
          <p:cNvSpPr/>
          <p:nvPr/>
        </p:nvSpPr>
        <p:spPr>
          <a:xfrm>
            <a:off x="962380" y="2963637"/>
            <a:ext cx="4754880" cy="1319369"/>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tx1"/>
                </a:solidFill>
                <a:uLnTx/>
                <a:uFillTx/>
                <a:latin typeface="+mn-lt"/>
                <a:ea typeface="+mn-ea"/>
                <a:cs typeface="+mn-cs"/>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tx1"/>
                </a:solidFill>
                <a:uLnTx/>
                <a:uFillTx/>
                <a:latin typeface="+mn-lt"/>
                <a:ea typeface="+mn-ea"/>
                <a:cs typeface="+mn-cs"/>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tx1"/>
                </a:solidFill>
                <a:uLnTx/>
                <a:uFillTx/>
                <a:latin typeface="+mn-lt"/>
                <a:ea typeface="+mn-ea"/>
                <a:cs typeface="+mn-cs"/>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tx1"/>
                </a:solidFill>
                <a:uLnTx/>
                <a:uFillTx/>
                <a:latin typeface="+mn-lt"/>
                <a:ea typeface="+mn-ea"/>
                <a:cs typeface="+mn-cs"/>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tx1"/>
                </a:solidFill>
                <a:uLnTx/>
                <a:uFillTx/>
                <a:latin typeface="+mn-lt"/>
                <a:ea typeface="+mn-ea"/>
                <a:cs typeface="+mn-cs"/>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tx1"/>
                </a:solidFill>
                <a:uLnTx/>
                <a:uFillTx/>
                <a:latin typeface="+mn-lt"/>
                <a:ea typeface="+mn-ea"/>
                <a:cs typeface="+mn-cs"/>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tx1"/>
                </a:solidFill>
                <a:uLnTx/>
                <a:uFillTx/>
                <a:latin typeface="+mn-lt"/>
                <a:ea typeface="+mn-ea"/>
                <a:cs typeface="+mn-cs"/>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tx1"/>
                </a:solidFill>
                <a:uLnTx/>
                <a:uFillTx/>
                <a:latin typeface="+mn-lt"/>
                <a:ea typeface="+mn-ea"/>
                <a:cs typeface="+mn-cs"/>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9pPr>
          </a:lstStyle>
          <a:p>
            <a:pPr marL="285750" indent="-285750">
              <a:buFont typeface="Arial" pitchFamily="34" charset="0"/>
              <a:buChar char="•"/>
            </a:pPr>
            <a:r>
              <a:rPr lang="en-IN" sz="1600">
                <a:solidFill>
                  <a:schemeClr val="bg1"/>
                </a:solidFill>
                <a:latin typeface="Segoe UI Light" panose="020B0502040204020203" pitchFamily="34" charset="0"/>
                <a:cs typeface="Segoe UI Light" panose="020B0502040204020203" pitchFamily="34" charset="0"/>
              </a:rPr>
              <a:t>Too many questions on change request form</a:t>
            </a:r>
          </a:p>
          <a:p>
            <a:pPr marL="285750" indent="-285750">
              <a:buFont typeface="Arial" pitchFamily="34" charset="0"/>
              <a:buChar char="•"/>
            </a:pPr>
            <a:r>
              <a:rPr lang="en-IN" sz="1600">
                <a:solidFill>
                  <a:schemeClr val="bg1"/>
                </a:solidFill>
                <a:latin typeface="Segoe UI Light" panose="020B0502040204020203" pitchFamily="34" charset="0"/>
                <a:cs typeface="Segoe UI Light" panose="020B0502040204020203" pitchFamily="34" charset="0"/>
              </a:rPr>
              <a:t>Too many authorizations needed</a:t>
            </a:r>
          </a:p>
          <a:p>
            <a:pPr marL="285750" indent="-285750">
              <a:buFont typeface="Arial" pitchFamily="34" charset="0"/>
              <a:buChar char="•"/>
            </a:pPr>
            <a:r>
              <a:rPr lang="en-IN" sz="1600">
                <a:solidFill>
                  <a:schemeClr val="bg1"/>
                </a:solidFill>
                <a:latin typeface="Segoe UI Light" panose="020B0502040204020203" pitchFamily="34" charset="0"/>
                <a:cs typeface="Segoe UI Light" panose="020B0502040204020203" pitchFamily="34" charset="0"/>
              </a:rPr>
              <a:t>Too long lead times for approval process</a:t>
            </a:r>
          </a:p>
          <a:p>
            <a:pPr marL="285750" indent="-285750">
              <a:buFont typeface="Arial" pitchFamily="34" charset="0"/>
              <a:buChar char="•"/>
            </a:pPr>
            <a:r>
              <a:rPr lang="en-IN" sz="1600">
                <a:solidFill>
                  <a:schemeClr val="bg1"/>
                </a:solidFill>
                <a:latin typeface="Segoe UI Light" panose="020B0502040204020203" pitchFamily="34" charset="0"/>
                <a:cs typeface="Segoe UI Light" panose="020B0502040204020203" pitchFamily="34" charset="0"/>
              </a:rPr>
              <a:t>Too long manual testing</a:t>
            </a:r>
          </a:p>
        </p:txBody>
      </p:sp>
      <p:sp>
        <p:nvSpPr>
          <p:cNvPr id="9" name="Rectangle 8"/>
          <p:cNvSpPr/>
          <p:nvPr/>
        </p:nvSpPr>
        <p:spPr>
          <a:xfrm>
            <a:off x="6484621" y="2963637"/>
            <a:ext cx="4754880" cy="1319369"/>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tx1"/>
                </a:solidFill>
                <a:uLnTx/>
                <a:uFillTx/>
                <a:latin typeface="+mn-lt"/>
                <a:ea typeface="+mn-ea"/>
                <a:cs typeface="+mn-cs"/>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tx1"/>
                </a:solidFill>
                <a:uLnTx/>
                <a:uFillTx/>
                <a:latin typeface="+mn-lt"/>
                <a:ea typeface="+mn-ea"/>
                <a:cs typeface="+mn-cs"/>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tx1"/>
                </a:solidFill>
                <a:uLnTx/>
                <a:uFillTx/>
                <a:latin typeface="+mn-lt"/>
                <a:ea typeface="+mn-ea"/>
                <a:cs typeface="+mn-cs"/>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tx1"/>
                </a:solidFill>
                <a:uLnTx/>
                <a:uFillTx/>
                <a:latin typeface="+mn-lt"/>
                <a:ea typeface="+mn-ea"/>
                <a:cs typeface="+mn-cs"/>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tx1"/>
                </a:solidFill>
                <a:uLnTx/>
                <a:uFillTx/>
                <a:latin typeface="+mn-lt"/>
                <a:ea typeface="+mn-ea"/>
                <a:cs typeface="+mn-cs"/>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tx1"/>
                </a:solidFill>
                <a:uLnTx/>
                <a:uFillTx/>
                <a:latin typeface="+mn-lt"/>
                <a:ea typeface="+mn-ea"/>
                <a:cs typeface="+mn-cs"/>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tx1"/>
                </a:solidFill>
                <a:uLnTx/>
                <a:uFillTx/>
                <a:latin typeface="+mn-lt"/>
                <a:ea typeface="+mn-ea"/>
                <a:cs typeface="+mn-cs"/>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tx1"/>
                </a:solidFill>
                <a:uLnTx/>
                <a:uFillTx/>
                <a:latin typeface="+mn-lt"/>
                <a:ea typeface="+mn-ea"/>
                <a:cs typeface="+mn-cs"/>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9pPr>
          </a:lstStyle>
          <a:p>
            <a:pPr marL="285750" indent="-285750">
              <a:buFont typeface="Arial" pitchFamily="34" charset="0"/>
              <a:buChar char="•"/>
            </a:pPr>
            <a:r>
              <a:rPr lang="en-IN" sz="1600">
                <a:solidFill>
                  <a:schemeClr val="bg1"/>
                </a:solidFill>
                <a:latin typeface="Segoe UI Light" panose="020B0502040204020203" pitchFamily="34" charset="0"/>
                <a:cs typeface="Segoe UI Light" panose="020B0502040204020203" pitchFamily="34" charset="0"/>
              </a:rPr>
              <a:t>Increased friction in deployment process</a:t>
            </a:r>
          </a:p>
          <a:p>
            <a:pPr marL="285750" indent="-285750">
              <a:buFont typeface="Arial" pitchFamily="34" charset="0"/>
              <a:buChar char="•"/>
            </a:pPr>
            <a:r>
              <a:rPr lang="en-IN" sz="1600">
                <a:solidFill>
                  <a:schemeClr val="bg1"/>
                </a:solidFill>
                <a:latin typeface="Segoe UI Light" panose="020B0502040204020203" pitchFamily="34" charset="0"/>
                <a:cs typeface="Segoe UI Light" panose="020B0502040204020203" pitchFamily="34" charset="0"/>
              </a:rPr>
              <a:t>Increased batch sizes</a:t>
            </a:r>
          </a:p>
          <a:p>
            <a:pPr marL="285750" indent="-285750">
              <a:buFont typeface="Arial" pitchFamily="34" charset="0"/>
              <a:buChar char="•"/>
            </a:pPr>
            <a:r>
              <a:rPr lang="en-IN" sz="1600">
                <a:solidFill>
                  <a:schemeClr val="bg1"/>
                </a:solidFill>
                <a:latin typeface="Segoe UI Light" panose="020B0502040204020203" pitchFamily="34" charset="0"/>
                <a:cs typeface="Segoe UI Light" panose="020B0502040204020203" pitchFamily="34" charset="0"/>
              </a:rPr>
              <a:t>Increased deployment lead times</a:t>
            </a:r>
          </a:p>
        </p:txBody>
      </p:sp>
      <p:sp>
        <p:nvSpPr>
          <p:cNvPr id="10" name="Right Arrow 9"/>
          <p:cNvSpPr/>
          <p:nvPr/>
        </p:nvSpPr>
        <p:spPr>
          <a:xfrm>
            <a:off x="5639930" y="3435543"/>
            <a:ext cx="922020" cy="375557"/>
          </a:xfrm>
          <a:prstGeom prst="rightArrow">
            <a:avLst/>
          </a:prstGeom>
          <a:solidFill>
            <a:srgbClr val="004446"/>
          </a:solidFill>
          <a:ln>
            <a:noFill/>
          </a:ln>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9pPr>
          </a:lstStyle>
          <a:p>
            <a:pPr algn="ctr"/>
            <a:r>
              <a:rPr lang="en-US" sz="1200"/>
              <a:t>Result in</a:t>
            </a:r>
          </a:p>
        </p:txBody>
      </p:sp>
      <p:grpSp>
        <p:nvGrpSpPr>
          <p:cNvPr id="6" name="Group 5"/>
          <p:cNvGrpSpPr/>
          <p:nvPr/>
        </p:nvGrpSpPr>
        <p:grpSpPr>
          <a:xfrm>
            <a:off x="962380" y="4270874"/>
            <a:ext cx="10277121" cy="241113"/>
            <a:chOff x="960791" y="4277223"/>
            <a:chExt cx="10277121" cy="241113"/>
          </a:xfrm>
        </p:grpSpPr>
        <p:sp>
          <p:nvSpPr>
            <p:cNvPr id="11" name="Rectangle 10"/>
            <p:cNvSpPr/>
            <p:nvPr/>
          </p:nvSpPr>
          <p:spPr>
            <a:xfrm>
              <a:off x="960791" y="4277223"/>
              <a:ext cx="10277121" cy="45720"/>
            </a:xfrm>
            <a:prstGeom prst="rect">
              <a:avLst/>
            </a:prstGeom>
            <a:solidFill>
              <a:srgbClr val="004446"/>
            </a:solidFill>
            <a:ln>
              <a:noFill/>
            </a:ln>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gn="ctr"/>
              <a:endParaRPr lang="en-IN" sz="1200"/>
            </a:p>
          </p:txBody>
        </p:sp>
        <p:sp>
          <p:nvSpPr>
            <p:cNvPr id="12" name="Isosceles Triangle 11"/>
            <p:cNvSpPr/>
            <p:nvPr/>
          </p:nvSpPr>
          <p:spPr>
            <a:xfrm rot="10800000">
              <a:off x="5949632" y="4322943"/>
              <a:ext cx="299440" cy="195393"/>
            </a:xfrm>
            <a:prstGeom prst="triangle">
              <a:avLst/>
            </a:prstGeom>
            <a:solidFill>
              <a:srgbClr val="004446"/>
            </a:solidFill>
            <a:ln>
              <a:noFill/>
            </a:ln>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gn="ctr"/>
              <a:endParaRPr lang="en-US" sz="1200"/>
            </a:p>
          </p:txBody>
        </p:sp>
      </p:grpSp>
      <p:sp>
        <p:nvSpPr>
          <p:cNvPr id="13" name="Rectangle 12"/>
          <p:cNvSpPr/>
          <p:nvPr/>
        </p:nvSpPr>
        <p:spPr>
          <a:xfrm>
            <a:off x="3619501" y="4716783"/>
            <a:ext cx="4754880" cy="115538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tx1"/>
                </a:solidFill>
                <a:uLnTx/>
                <a:uFillTx/>
                <a:latin typeface="+mn-lt"/>
                <a:ea typeface="+mn-ea"/>
                <a:cs typeface="+mn-cs"/>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tx1"/>
                </a:solidFill>
                <a:uLnTx/>
                <a:uFillTx/>
                <a:latin typeface="+mn-lt"/>
                <a:ea typeface="+mn-ea"/>
                <a:cs typeface="+mn-cs"/>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tx1"/>
                </a:solidFill>
                <a:uLnTx/>
                <a:uFillTx/>
                <a:latin typeface="+mn-lt"/>
                <a:ea typeface="+mn-ea"/>
                <a:cs typeface="+mn-cs"/>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tx1"/>
                </a:solidFill>
                <a:uLnTx/>
                <a:uFillTx/>
                <a:latin typeface="+mn-lt"/>
                <a:ea typeface="+mn-ea"/>
                <a:cs typeface="+mn-cs"/>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tx1"/>
                </a:solidFill>
                <a:uLnTx/>
                <a:uFillTx/>
                <a:latin typeface="+mn-lt"/>
                <a:ea typeface="+mn-ea"/>
                <a:cs typeface="+mn-cs"/>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tx1"/>
                </a:solidFill>
                <a:uLnTx/>
                <a:uFillTx/>
                <a:latin typeface="+mn-lt"/>
                <a:ea typeface="+mn-ea"/>
                <a:cs typeface="+mn-cs"/>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tx1"/>
                </a:solidFill>
                <a:uLnTx/>
                <a:uFillTx/>
                <a:latin typeface="+mn-lt"/>
                <a:ea typeface="+mn-ea"/>
                <a:cs typeface="+mn-cs"/>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tx1"/>
                </a:solidFill>
                <a:uLnTx/>
                <a:uFillTx/>
                <a:latin typeface="+mn-lt"/>
                <a:ea typeface="+mn-ea"/>
                <a:cs typeface="+mn-cs"/>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9pPr>
          </a:lstStyle>
          <a:p>
            <a:pPr algn="ctr"/>
            <a:r>
              <a:rPr lang="en-GB" sz="2400">
                <a:solidFill>
                  <a:schemeClr val="bg1"/>
                </a:solidFill>
                <a:latin typeface="Segoe UI Light" panose="020B0502040204020203" pitchFamily="34" charset="0"/>
                <a:cs typeface="Segoe UI Light" panose="020B0502040204020203" pitchFamily="34" charset="0"/>
              </a:rPr>
              <a:t>Focus on </a:t>
            </a:r>
            <a:r>
              <a:rPr lang="en-GB" sz="2400" b="1">
                <a:solidFill>
                  <a:schemeClr val="bg1"/>
                </a:solidFill>
                <a:latin typeface="Segoe UI Light" panose="020B0502040204020203" pitchFamily="34" charset="0"/>
                <a:cs typeface="Segoe UI Light" panose="020B0502040204020203" pitchFamily="34" charset="0"/>
              </a:rPr>
              <a:t>Peer Reviews </a:t>
            </a:r>
            <a:r>
              <a:rPr lang="en-GB" sz="2400">
                <a:solidFill>
                  <a:schemeClr val="bg1"/>
                </a:solidFill>
                <a:latin typeface="Segoe UI Light" panose="020B0502040204020203" pitchFamily="34" charset="0"/>
                <a:cs typeface="Segoe UI Light" panose="020B0502040204020203" pitchFamily="34" charset="0"/>
              </a:rPr>
              <a:t>culture</a:t>
            </a:r>
          </a:p>
          <a:p>
            <a:pPr algn="ctr"/>
            <a:r>
              <a:rPr lang="en-GB">
                <a:solidFill>
                  <a:schemeClr val="bg1"/>
                </a:solidFill>
                <a:latin typeface="Segoe UI Light" panose="020B0502040204020203" pitchFamily="34" charset="0"/>
                <a:cs typeface="Segoe UI Light" panose="020B0502040204020203" pitchFamily="34" charset="0"/>
              </a:rPr>
              <a:t>(as key control practice e.g. Pull Requests*)</a:t>
            </a:r>
          </a:p>
        </p:txBody>
      </p:sp>
      <p:grpSp>
        <p:nvGrpSpPr>
          <p:cNvPr id="14" name="Group 13"/>
          <p:cNvGrpSpPr/>
          <p:nvPr/>
        </p:nvGrpSpPr>
        <p:grpSpPr>
          <a:xfrm>
            <a:off x="1387303" y="5024328"/>
            <a:ext cx="2117899" cy="639476"/>
            <a:chOff x="5027065" y="5439703"/>
            <a:chExt cx="2117899" cy="639476"/>
          </a:xfrm>
        </p:grpSpPr>
        <p:pic>
          <p:nvPicPr>
            <p:cNvPr id="15" name="Picture 2" descr="Image result for github"/>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5027065" y="5439703"/>
              <a:ext cx="1923236" cy="639476"/>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p:cNvSpPr txBox="1"/>
            <p:nvPr/>
          </p:nvSpPr>
          <p:spPr>
            <a:xfrm>
              <a:off x="6864118" y="5439703"/>
              <a:ext cx="280846"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r>
                <a:rPr lang="en-GB"/>
                <a:t>*</a:t>
              </a:r>
            </a:p>
          </p:txBody>
        </p:sp>
      </p:grpSp>
      <p:sp>
        <p:nvSpPr>
          <p:cNvPr id="17" name="TextBox 16"/>
          <p:cNvSpPr txBox="1"/>
          <p:nvPr/>
        </p:nvSpPr>
        <p:spPr>
          <a:xfrm>
            <a:off x="8482648" y="5002086"/>
            <a:ext cx="2756853" cy="58477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r>
              <a:rPr lang="en-IN" sz="1600">
                <a:latin typeface="Segoe UI Light" panose="020B0502040204020203" pitchFamily="34" charset="0"/>
                <a:cs typeface="Segoe UI Light" panose="020B0502040204020203" pitchFamily="34" charset="0"/>
              </a:rPr>
              <a:t>Reduce reliance on external bodies to authorize changes</a:t>
            </a:r>
          </a:p>
        </p:txBody>
      </p:sp>
      <p:sp>
        <p:nvSpPr>
          <p:cNvPr id="18" name="TextBox 17">
            <a:extLst>
              <a:ext uri="{FF2B5EF4-FFF2-40B4-BE49-F238E27FC236}">
                <a16:creationId xmlns:a16="http://schemas.microsoft.com/office/drawing/2014/main" id="{846A974E-0DEB-4A5F-8D9A-D2C564946BCD}"/>
              </a:ext>
            </a:extLst>
          </p:cNvPr>
          <p:cNvSpPr txBox="1"/>
          <p:nvPr/>
        </p:nvSpPr>
        <p:spPr>
          <a:xfrm>
            <a:off x="1031542" y="858000"/>
            <a:ext cx="6881371"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r>
              <a:rPr lang="en-IN">
                <a:latin typeface="Segoe UI Light" panose="020B0502040204020203" pitchFamily="34" charset="0"/>
                <a:cs typeface="Segoe UI Light" panose="020B0502040204020203" pitchFamily="34" charset="0"/>
              </a:rPr>
              <a:t>Create Review and Coordination Processes to increase quality of work</a:t>
            </a:r>
            <a:endParaRPr lang="en-GB">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13193676"/>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Continuous Integration – Typical feedback</a:t>
            </a:r>
            <a:br>
              <a:rPr lang="en-US" dirty="0"/>
            </a:br>
            <a:endParaRPr lang="en-US" sz="1800" dirty="0"/>
          </a:p>
        </p:txBody>
      </p:sp>
      <p:sp>
        <p:nvSpPr>
          <p:cNvPr id="53" name="Rectangle 52"/>
          <p:cNvSpPr/>
          <p:nvPr/>
        </p:nvSpPr>
        <p:spPr>
          <a:xfrm>
            <a:off x="2665078" y="1524001"/>
            <a:ext cx="1728000" cy="709711"/>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9pPr>
          </a:lstStyle>
          <a:p>
            <a:pPr algn="ctr"/>
            <a:r>
              <a:rPr lang="en-IN" sz="1400" dirty="0"/>
              <a:t>Version Control /</a:t>
            </a:r>
          </a:p>
          <a:p>
            <a:pPr algn="ctr"/>
            <a:r>
              <a:rPr lang="en-IN" sz="1400" dirty="0"/>
              <a:t>Pull Request</a:t>
            </a:r>
          </a:p>
        </p:txBody>
      </p:sp>
      <p:sp>
        <p:nvSpPr>
          <p:cNvPr id="55" name="Rectangle 54"/>
          <p:cNvSpPr/>
          <p:nvPr/>
        </p:nvSpPr>
        <p:spPr>
          <a:xfrm>
            <a:off x="6088290" y="1524001"/>
            <a:ext cx="1728000" cy="709711"/>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9pPr>
          </a:lstStyle>
          <a:p>
            <a:pPr algn="ctr"/>
            <a:r>
              <a:rPr lang="en-IN" sz="1400"/>
              <a:t>Automated Acceptance Testing</a:t>
            </a:r>
          </a:p>
        </p:txBody>
      </p:sp>
      <p:sp>
        <p:nvSpPr>
          <p:cNvPr id="57" name="Rectangle 56"/>
          <p:cNvSpPr/>
          <p:nvPr/>
        </p:nvSpPr>
        <p:spPr>
          <a:xfrm>
            <a:off x="9511501" y="1524001"/>
            <a:ext cx="1728000" cy="709711"/>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9pPr>
          </a:lstStyle>
          <a:p>
            <a:pPr algn="ctr"/>
            <a:r>
              <a:rPr lang="en-IN" sz="1400"/>
              <a:t>Release</a:t>
            </a:r>
          </a:p>
          <a:p>
            <a:pPr algn="ctr"/>
            <a:r>
              <a:rPr lang="en-IN" sz="1400"/>
              <a:t>(Production)</a:t>
            </a:r>
          </a:p>
        </p:txBody>
      </p:sp>
      <p:grpSp>
        <p:nvGrpSpPr>
          <p:cNvPr id="13" name="Group 12"/>
          <p:cNvGrpSpPr/>
          <p:nvPr/>
        </p:nvGrpSpPr>
        <p:grpSpPr>
          <a:xfrm>
            <a:off x="953472" y="1524001"/>
            <a:ext cx="1728000" cy="4362407"/>
            <a:chOff x="951884" y="1524000"/>
            <a:chExt cx="1728000" cy="4362407"/>
          </a:xfrm>
        </p:grpSpPr>
        <p:sp>
          <p:nvSpPr>
            <p:cNvPr id="60" name="Rectangle 59"/>
            <p:cNvSpPr/>
            <p:nvPr/>
          </p:nvSpPr>
          <p:spPr>
            <a:xfrm>
              <a:off x="951884" y="2115934"/>
              <a:ext cx="1728000" cy="3722747"/>
            </a:xfrm>
            <a:prstGeom prst="rect">
              <a:avLst/>
            </a:prstGeom>
            <a:pattFill prst="dkUpDiag">
              <a:fgClr>
                <a:srgbClr val="FFFFFF"/>
              </a:fgClr>
              <a:bgClr>
                <a:schemeClr val="bg1">
                  <a:lumMod val="95000"/>
                </a:schemeClr>
              </a:bgClr>
            </a:pattFill>
            <a:ln w="25400" cap="flat" cmpd="sng" algn="ctr">
              <a:noFill/>
              <a:prstDash val="solid"/>
              <a:headEnd type="none" w="med" len="med"/>
              <a:tailEnd type="none" w="med" len="med"/>
            </a:ln>
            <a:effectLst/>
          </p:spPr>
          <p:txBody>
            <a:bodyPr rot="0" spcFirstLastPara="0" vertOverflow="overflow" horzOverflow="overflow" vert="horz" wrap="square" lIns="243742" tIns="194994" rIns="243742" bIns="19499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IN"/>
            </a:p>
          </p:txBody>
        </p:sp>
        <p:sp>
          <p:nvSpPr>
            <p:cNvPr id="6" name="Rectangle 5"/>
            <p:cNvSpPr/>
            <p:nvPr/>
          </p:nvSpPr>
          <p:spPr>
            <a:xfrm>
              <a:off x="951884" y="1524000"/>
              <a:ext cx="1728000" cy="709711"/>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gn="ctr"/>
              <a:r>
                <a:rPr lang="en-IN" sz="1400">
                  <a:solidFill>
                    <a:schemeClr val="bg1"/>
                  </a:solidFill>
                </a:rPr>
                <a:t>Developer / </a:t>
              </a:r>
            </a:p>
            <a:p>
              <a:pPr algn="ctr"/>
              <a:r>
                <a:rPr lang="en-IN" sz="1400">
                  <a:solidFill>
                    <a:schemeClr val="bg1"/>
                  </a:solidFill>
                </a:rPr>
                <a:t>Pre-Commit</a:t>
              </a:r>
            </a:p>
          </p:txBody>
        </p:sp>
        <p:sp>
          <p:nvSpPr>
            <p:cNvPr id="59" name="Rectangle 58"/>
            <p:cNvSpPr/>
            <p:nvPr/>
          </p:nvSpPr>
          <p:spPr>
            <a:xfrm>
              <a:off x="951884" y="5814407"/>
              <a:ext cx="1728000" cy="72000"/>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gn="ctr"/>
              <a:endParaRPr lang="en-IN" sz="1400"/>
            </a:p>
          </p:txBody>
        </p:sp>
      </p:grpSp>
      <p:grpSp>
        <p:nvGrpSpPr>
          <p:cNvPr id="14" name="Group 13"/>
          <p:cNvGrpSpPr/>
          <p:nvPr/>
        </p:nvGrpSpPr>
        <p:grpSpPr>
          <a:xfrm>
            <a:off x="4376684" y="1524001"/>
            <a:ext cx="1728000" cy="4362407"/>
            <a:chOff x="4375096" y="1524000"/>
            <a:chExt cx="1728000" cy="4362407"/>
          </a:xfrm>
        </p:grpSpPr>
        <p:sp>
          <p:nvSpPr>
            <p:cNvPr id="63" name="Rectangle 62"/>
            <p:cNvSpPr/>
            <p:nvPr/>
          </p:nvSpPr>
          <p:spPr>
            <a:xfrm>
              <a:off x="4375096" y="2066778"/>
              <a:ext cx="1728000" cy="3772237"/>
            </a:xfrm>
            <a:prstGeom prst="rect">
              <a:avLst/>
            </a:prstGeom>
            <a:pattFill prst="dkUpDiag">
              <a:fgClr>
                <a:srgbClr val="FFFFFF"/>
              </a:fgClr>
              <a:bgClr>
                <a:schemeClr val="bg1">
                  <a:lumMod val="95000"/>
                </a:schemeClr>
              </a:bgClr>
            </a:pattFill>
            <a:ln w="25400" cap="flat" cmpd="sng" algn="ctr">
              <a:noFill/>
              <a:prstDash val="solid"/>
              <a:headEnd type="none" w="med" len="med"/>
              <a:tailEnd type="none" w="med" len="med"/>
            </a:ln>
            <a:effectLst/>
          </p:spPr>
          <p:txBody>
            <a:bodyPr rot="0" spcFirstLastPara="0" vertOverflow="overflow" horzOverflow="overflow" vert="horz" wrap="square" lIns="243742" tIns="194994" rIns="243742" bIns="19499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IN"/>
            </a:p>
          </p:txBody>
        </p:sp>
        <p:sp>
          <p:nvSpPr>
            <p:cNvPr id="54" name="Rectangle 53"/>
            <p:cNvSpPr/>
            <p:nvPr/>
          </p:nvSpPr>
          <p:spPr>
            <a:xfrm>
              <a:off x="4375096" y="1524000"/>
              <a:ext cx="1728000" cy="709711"/>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gn="ctr"/>
              <a:r>
                <a:rPr lang="en-IN" sz="1400">
                  <a:solidFill>
                    <a:schemeClr val="bg1"/>
                  </a:solidFill>
                </a:rPr>
                <a:t>Build and</a:t>
              </a:r>
              <a:br>
                <a:rPr lang="en-IN" sz="1400">
                  <a:solidFill>
                    <a:schemeClr val="bg1"/>
                  </a:solidFill>
                </a:rPr>
              </a:br>
              <a:r>
                <a:rPr lang="en-IN" sz="1400">
                  <a:solidFill>
                    <a:schemeClr val="bg1"/>
                  </a:solidFill>
                </a:rPr>
                <a:t>Unit Testing</a:t>
              </a:r>
            </a:p>
          </p:txBody>
        </p:sp>
        <p:sp>
          <p:nvSpPr>
            <p:cNvPr id="61" name="Rectangle 60"/>
            <p:cNvSpPr/>
            <p:nvPr/>
          </p:nvSpPr>
          <p:spPr>
            <a:xfrm>
              <a:off x="4375096" y="5814407"/>
              <a:ext cx="1728000" cy="72000"/>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gn="ctr"/>
              <a:endParaRPr lang="en-IN" sz="1400"/>
            </a:p>
          </p:txBody>
        </p:sp>
      </p:grpSp>
      <p:grpSp>
        <p:nvGrpSpPr>
          <p:cNvPr id="15" name="Group 14"/>
          <p:cNvGrpSpPr/>
          <p:nvPr/>
        </p:nvGrpSpPr>
        <p:grpSpPr>
          <a:xfrm>
            <a:off x="7799896" y="1524001"/>
            <a:ext cx="1728000" cy="4362407"/>
            <a:chOff x="7798308" y="1524000"/>
            <a:chExt cx="1728000" cy="4362407"/>
          </a:xfrm>
        </p:grpSpPr>
        <p:sp>
          <p:nvSpPr>
            <p:cNvPr id="67" name="Rectangle 66"/>
            <p:cNvSpPr/>
            <p:nvPr/>
          </p:nvSpPr>
          <p:spPr>
            <a:xfrm>
              <a:off x="7798308" y="2066779"/>
              <a:ext cx="1728000" cy="3771902"/>
            </a:xfrm>
            <a:prstGeom prst="rect">
              <a:avLst/>
            </a:prstGeom>
            <a:pattFill prst="dkUpDiag">
              <a:fgClr>
                <a:srgbClr val="FFFFFF"/>
              </a:fgClr>
              <a:bgClr>
                <a:schemeClr val="bg1">
                  <a:lumMod val="95000"/>
                </a:schemeClr>
              </a:bgClr>
            </a:pattFill>
            <a:ln w="25400" cap="flat" cmpd="sng" algn="ctr">
              <a:noFill/>
              <a:prstDash val="solid"/>
              <a:headEnd type="none" w="med" len="med"/>
              <a:tailEnd type="none" w="med" len="med"/>
            </a:ln>
            <a:effectLst/>
          </p:spPr>
          <p:txBody>
            <a:bodyPr rot="0" spcFirstLastPara="0" vertOverflow="overflow" horzOverflow="overflow" vert="horz" wrap="square" lIns="243742" tIns="194994" rIns="243742" bIns="19499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IN"/>
            </a:p>
          </p:txBody>
        </p:sp>
        <p:sp>
          <p:nvSpPr>
            <p:cNvPr id="56" name="Rectangle 55"/>
            <p:cNvSpPr/>
            <p:nvPr/>
          </p:nvSpPr>
          <p:spPr>
            <a:xfrm>
              <a:off x="7798308" y="1524000"/>
              <a:ext cx="1728000" cy="709711"/>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gn="ctr"/>
              <a:r>
                <a:rPr lang="en-IN" sz="1400">
                  <a:solidFill>
                    <a:schemeClr val="bg1"/>
                  </a:solidFill>
                </a:rPr>
                <a:t>User (manual)</a:t>
              </a:r>
              <a:br>
                <a:rPr lang="en-IN" sz="1400">
                  <a:solidFill>
                    <a:schemeClr val="bg1"/>
                  </a:solidFill>
                </a:rPr>
              </a:br>
              <a:r>
                <a:rPr lang="en-IN" sz="1400">
                  <a:solidFill>
                    <a:schemeClr val="bg1"/>
                  </a:solidFill>
                </a:rPr>
                <a:t>Acceptance Testing</a:t>
              </a:r>
            </a:p>
          </p:txBody>
        </p:sp>
        <p:sp>
          <p:nvSpPr>
            <p:cNvPr id="66" name="Rectangle 65"/>
            <p:cNvSpPr/>
            <p:nvPr/>
          </p:nvSpPr>
          <p:spPr>
            <a:xfrm>
              <a:off x="7798308" y="5814407"/>
              <a:ext cx="1728000" cy="72000"/>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gn="ctr"/>
              <a:endParaRPr lang="en-IN" sz="1400"/>
            </a:p>
          </p:txBody>
        </p:sp>
      </p:grpSp>
      <p:sp>
        <p:nvSpPr>
          <p:cNvPr id="45" name="TextBox 44"/>
          <p:cNvSpPr txBox="1"/>
          <p:nvPr/>
        </p:nvSpPr>
        <p:spPr>
          <a:xfrm>
            <a:off x="2130817" y="2866064"/>
            <a:ext cx="857607" cy="221599"/>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nSpc>
                <a:spcPct val="90000"/>
              </a:lnSpc>
              <a:spcBef>
                <a:spcPct val="0"/>
              </a:spcBef>
              <a:spcAft>
                <a:spcPts val="600"/>
              </a:spcAft>
              <a:defRPr/>
            </a:pPr>
            <a:r>
              <a:rPr lang="en-US" sz="1600" kern="0">
                <a:solidFill>
                  <a:srgbClr val="C80000"/>
                </a:solidFill>
              </a:rPr>
              <a:t>Feedback</a:t>
            </a:r>
          </a:p>
        </p:txBody>
      </p:sp>
      <p:sp>
        <p:nvSpPr>
          <p:cNvPr id="52" name="Freeform 5"/>
          <p:cNvSpPr/>
          <p:nvPr/>
        </p:nvSpPr>
        <p:spPr bwMode="auto">
          <a:xfrm>
            <a:off x="5069684" y="3401776"/>
            <a:ext cx="342000" cy="439200"/>
          </a:xfrm>
          <a:custGeom>
            <a:avLst/>
            <a:gdLst>
              <a:gd name="T0" fmla="*/ 176 w 176"/>
              <a:gd name="T1" fmla="*/ 80 h 228"/>
              <a:gd name="T2" fmla="*/ 88 w 176"/>
              <a:gd name="T3" fmla="*/ 228 h 228"/>
              <a:gd name="T4" fmla="*/ 0 w 176"/>
              <a:gd name="T5" fmla="*/ 80 h 228"/>
              <a:gd name="T6" fmla="*/ 88 w 176"/>
              <a:gd name="T7" fmla="*/ 0 h 228"/>
              <a:gd name="T8" fmla="*/ 176 w 176"/>
              <a:gd name="T9" fmla="*/ 80 h 228"/>
            </a:gdLst>
            <a:ahLst/>
            <a:cxnLst>
              <a:cxn ang="0">
                <a:pos x="T0" y="T1"/>
              </a:cxn>
              <a:cxn ang="0">
                <a:pos x="T2" y="T3"/>
              </a:cxn>
              <a:cxn ang="0">
                <a:pos x="T4" y="T5"/>
              </a:cxn>
              <a:cxn ang="0">
                <a:pos x="T6" y="T7"/>
              </a:cxn>
              <a:cxn ang="0">
                <a:pos x="T8" y="T9"/>
              </a:cxn>
            </a:cxnLst>
            <a:rect l="0" t="0" r="r" b="b"/>
            <a:pathLst>
              <a:path w="176" h="228">
                <a:moveTo>
                  <a:pt x="176" y="80"/>
                </a:moveTo>
                <a:cubicBezTo>
                  <a:pt x="176" y="129"/>
                  <a:pt x="88" y="228"/>
                  <a:pt x="88" y="228"/>
                </a:cubicBezTo>
                <a:cubicBezTo>
                  <a:pt x="88" y="228"/>
                  <a:pt x="0" y="129"/>
                  <a:pt x="0" y="80"/>
                </a:cubicBezTo>
                <a:cubicBezTo>
                  <a:pt x="0" y="31"/>
                  <a:pt x="39" y="0"/>
                  <a:pt x="88" y="0"/>
                </a:cubicBezTo>
                <a:cubicBezTo>
                  <a:pt x="137" y="0"/>
                  <a:pt x="176" y="31"/>
                  <a:pt x="176" y="80"/>
                </a:cubicBezTo>
                <a:close/>
              </a:path>
            </a:pathLst>
          </a:custGeom>
          <a:solidFill>
            <a:schemeClr val="bg1">
              <a:lumMod val="85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9pPr>
          </a:lstStyle>
          <a:p>
            <a:pPr algn="ctr"/>
            <a:endParaRPr lang="en-US"/>
          </a:p>
        </p:txBody>
      </p:sp>
      <p:grpSp>
        <p:nvGrpSpPr>
          <p:cNvPr id="11" name="Group 10"/>
          <p:cNvGrpSpPr/>
          <p:nvPr/>
        </p:nvGrpSpPr>
        <p:grpSpPr>
          <a:xfrm>
            <a:off x="1653756" y="3401776"/>
            <a:ext cx="1621503" cy="439200"/>
            <a:chOff x="1652167" y="3401776"/>
            <a:chExt cx="1621503" cy="439200"/>
          </a:xfrm>
          <a:solidFill>
            <a:schemeClr val="bg1">
              <a:lumMod val="85000"/>
            </a:schemeClr>
          </a:solidFill>
        </p:grpSpPr>
        <p:sp>
          <p:nvSpPr>
            <p:cNvPr id="47" name="Freeform 5"/>
            <p:cNvSpPr/>
            <p:nvPr/>
          </p:nvSpPr>
          <p:spPr bwMode="auto">
            <a:xfrm>
              <a:off x="1652167" y="3401776"/>
              <a:ext cx="342000" cy="439200"/>
            </a:xfrm>
            <a:custGeom>
              <a:avLst/>
              <a:gdLst>
                <a:gd name="T0" fmla="*/ 176 w 176"/>
                <a:gd name="T1" fmla="*/ 80 h 228"/>
                <a:gd name="T2" fmla="*/ 88 w 176"/>
                <a:gd name="T3" fmla="*/ 228 h 228"/>
                <a:gd name="T4" fmla="*/ 0 w 176"/>
                <a:gd name="T5" fmla="*/ 80 h 228"/>
                <a:gd name="T6" fmla="*/ 88 w 176"/>
                <a:gd name="T7" fmla="*/ 0 h 228"/>
                <a:gd name="T8" fmla="*/ 176 w 176"/>
                <a:gd name="T9" fmla="*/ 80 h 228"/>
              </a:gdLst>
              <a:ahLst/>
              <a:cxnLst>
                <a:cxn ang="0">
                  <a:pos x="T0" y="T1"/>
                </a:cxn>
                <a:cxn ang="0">
                  <a:pos x="T2" y="T3"/>
                </a:cxn>
                <a:cxn ang="0">
                  <a:pos x="T4" y="T5"/>
                </a:cxn>
                <a:cxn ang="0">
                  <a:pos x="T6" y="T7"/>
                </a:cxn>
                <a:cxn ang="0">
                  <a:pos x="T8" y="T9"/>
                </a:cxn>
              </a:cxnLst>
              <a:rect l="0" t="0" r="r" b="b"/>
              <a:pathLst>
                <a:path w="176" h="228">
                  <a:moveTo>
                    <a:pt x="176" y="80"/>
                  </a:moveTo>
                  <a:cubicBezTo>
                    <a:pt x="176" y="129"/>
                    <a:pt x="88" y="228"/>
                    <a:pt x="88" y="228"/>
                  </a:cubicBezTo>
                  <a:cubicBezTo>
                    <a:pt x="88" y="228"/>
                    <a:pt x="0" y="129"/>
                    <a:pt x="0" y="80"/>
                  </a:cubicBezTo>
                  <a:cubicBezTo>
                    <a:pt x="0" y="31"/>
                    <a:pt x="39" y="0"/>
                    <a:pt x="88" y="0"/>
                  </a:cubicBezTo>
                  <a:cubicBezTo>
                    <a:pt x="137" y="0"/>
                    <a:pt x="176" y="31"/>
                    <a:pt x="176" y="80"/>
                  </a:cubicBezTo>
                  <a:close/>
                </a:path>
              </a:pathLst>
            </a:custGeom>
            <a:grpFill/>
            <a:ln>
              <a:solidFill>
                <a:schemeClr val="bg1">
                  <a:lumMod val="8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gn="ctr"/>
              <a:endParaRPr lang="en-US">
                <a:solidFill>
                  <a:schemeClr val="lt1"/>
                </a:solidFill>
              </a:endParaRPr>
            </a:p>
          </p:txBody>
        </p:sp>
        <p:cxnSp>
          <p:nvCxnSpPr>
            <p:cNvPr id="69" name="Straight Arrow Connector 68"/>
            <p:cNvCxnSpPr/>
            <p:nvPr/>
          </p:nvCxnSpPr>
          <p:spPr>
            <a:xfrm flipV="1">
              <a:off x="1894778" y="3616856"/>
              <a:ext cx="1378892" cy="9041"/>
            </a:xfrm>
            <a:prstGeom prst="straightConnector1">
              <a:avLst/>
            </a:prstGeom>
            <a:grpFill/>
            <a:ln w="38100" cap="flat" cmpd="sng" algn="ctr">
              <a:solidFill>
                <a:schemeClr val="bg1">
                  <a:lumMod val="85000"/>
                </a:schemeClr>
              </a:solidFill>
              <a:prstDash val="solid"/>
              <a:headEnd type="none"/>
              <a:tailEnd type="triangle"/>
            </a:ln>
            <a:effectLst/>
          </p:spPr>
        </p:cxnSp>
      </p:grpSp>
      <p:grpSp>
        <p:nvGrpSpPr>
          <p:cNvPr id="12" name="Group 11"/>
          <p:cNvGrpSpPr/>
          <p:nvPr/>
        </p:nvGrpSpPr>
        <p:grpSpPr>
          <a:xfrm>
            <a:off x="3335018" y="3401776"/>
            <a:ext cx="1712900" cy="439200"/>
            <a:chOff x="3333430" y="3401776"/>
            <a:chExt cx="1712900" cy="439200"/>
          </a:xfrm>
          <a:solidFill>
            <a:schemeClr val="bg1">
              <a:lumMod val="85000"/>
            </a:schemeClr>
          </a:solidFill>
        </p:grpSpPr>
        <p:sp>
          <p:nvSpPr>
            <p:cNvPr id="50" name="Freeform 5"/>
            <p:cNvSpPr/>
            <p:nvPr/>
          </p:nvSpPr>
          <p:spPr bwMode="auto">
            <a:xfrm>
              <a:off x="3333430" y="3401776"/>
              <a:ext cx="342000" cy="439200"/>
            </a:xfrm>
            <a:custGeom>
              <a:avLst/>
              <a:gdLst>
                <a:gd name="T0" fmla="*/ 176 w 176"/>
                <a:gd name="T1" fmla="*/ 80 h 228"/>
                <a:gd name="T2" fmla="*/ 88 w 176"/>
                <a:gd name="T3" fmla="*/ 228 h 228"/>
                <a:gd name="T4" fmla="*/ 0 w 176"/>
                <a:gd name="T5" fmla="*/ 80 h 228"/>
                <a:gd name="T6" fmla="*/ 88 w 176"/>
                <a:gd name="T7" fmla="*/ 0 h 228"/>
                <a:gd name="T8" fmla="*/ 176 w 176"/>
                <a:gd name="T9" fmla="*/ 80 h 228"/>
              </a:gdLst>
              <a:ahLst/>
              <a:cxnLst>
                <a:cxn ang="0">
                  <a:pos x="T0" y="T1"/>
                </a:cxn>
                <a:cxn ang="0">
                  <a:pos x="T2" y="T3"/>
                </a:cxn>
                <a:cxn ang="0">
                  <a:pos x="T4" y="T5"/>
                </a:cxn>
                <a:cxn ang="0">
                  <a:pos x="T6" y="T7"/>
                </a:cxn>
                <a:cxn ang="0">
                  <a:pos x="T8" y="T9"/>
                </a:cxn>
              </a:cxnLst>
              <a:rect l="0" t="0" r="r" b="b"/>
              <a:pathLst>
                <a:path w="176" h="228">
                  <a:moveTo>
                    <a:pt x="176" y="80"/>
                  </a:moveTo>
                  <a:cubicBezTo>
                    <a:pt x="176" y="129"/>
                    <a:pt x="88" y="228"/>
                    <a:pt x="88" y="228"/>
                  </a:cubicBezTo>
                  <a:cubicBezTo>
                    <a:pt x="88" y="228"/>
                    <a:pt x="0" y="129"/>
                    <a:pt x="0" y="80"/>
                  </a:cubicBezTo>
                  <a:cubicBezTo>
                    <a:pt x="0" y="31"/>
                    <a:pt x="39" y="0"/>
                    <a:pt x="88" y="0"/>
                  </a:cubicBezTo>
                  <a:cubicBezTo>
                    <a:pt x="137" y="0"/>
                    <a:pt x="176" y="31"/>
                    <a:pt x="176" y="80"/>
                  </a:cubicBezTo>
                  <a:close/>
                </a:path>
              </a:pathLst>
            </a:custGeom>
            <a:grpFill/>
            <a:ln>
              <a:solidFill>
                <a:schemeClr val="bg1">
                  <a:lumMod val="8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gn="ctr"/>
              <a:endParaRPr lang="en-US">
                <a:solidFill>
                  <a:schemeClr val="lt1"/>
                </a:solidFill>
              </a:endParaRPr>
            </a:p>
          </p:txBody>
        </p:sp>
        <p:cxnSp>
          <p:nvCxnSpPr>
            <p:cNvPr id="70" name="Straight Arrow Connector 69"/>
            <p:cNvCxnSpPr/>
            <p:nvPr/>
          </p:nvCxnSpPr>
          <p:spPr>
            <a:xfrm flipV="1">
              <a:off x="3606905" y="3621376"/>
              <a:ext cx="1439425" cy="1"/>
            </a:xfrm>
            <a:prstGeom prst="straightConnector1">
              <a:avLst/>
            </a:prstGeom>
            <a:grpFill/>
            <a:ln w="38100" cap="flat" cmpd="sng" algn="ctr">
              <a:solidFill>
                <a:schemeClr val="bg1">
                  <a:lumMod val="85000"/>
                </a:schemeClr>
              </a:solidFill>
              <a:prstDash val="solid"/>
              <a:headEnd type="none"/>
              <a:tailEnd type="triangle"/>
            </a:ln>
            <a:effectLst/>
          </p:spPr>
        </p:cxnSp>
      </p:grpSp>
      <p:sp>
        <p:nvSpPr>
          <p:cNvPr id="72" name="TextBox 71"/>
          <p:cNvSpPr txBox="1"/>
          <p:nvPr/>
        </p:nvSpPr>
        <p:spPr>
          <a:xfrm>
            <a:off x="2088629" y="3755927"/>
            <a:ext cx="857607" cy="221599"/>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nSpc>
                <a:spcPct val="90000"/>
              </a:lnSpc>
              <a:spcBef>
                <a:spcPct val="0"/>
              </a:spcBef>
              <a:spcAft>
                <a:spcPts val="600"/>
              </a:spcAft>
              <a:defRPr/>
            </a:pPr>
            <a:r>
              <a:rPr lang="en-US" sz="1600" kern="0" dirty="0">
                <a:solidFill>
                  <a:srgbClr val="C00000"/>
                </a:solidFill>
              </a:rPr>
              <a:t>Update</a:t>
            </a:r>
          </a:p>
        </p:txBody>
      </p:sp>
      <p:grpSp>
        <p:nvGrpSpPr>
          <p:cNvPr id="9" name="Group 8"/>
          <p:cNvGrpSpPr/>
          <p:nvPr/>
        </p:nvGrpSpPr>
        <p:grpSpPr>
          <a:xfrm>
            <a:off x="5069684" y="2746960"/>
            <a:ext cx="342000" cy="439200"/>
            <a:chOff x="5585037" y="2724190"/>
            <a:chExt cx="342000" cy="439200"/>
          </a:xfrm>
        </p:grpSpPr>
        <p:sp>
          <p:nvSpPr>
            <p:cNvPr id="74" name="Freeform 5"/>
            <p:cNvSpPr/>
            <p:nvPr/>
          </p:nvSpPr>
          <p:spPr bwMode="auto">
            <a:xfrm>
              <a:off x="5585037" y="2724190"/>
              <a:ext cx="342000" cy="439200"/>
            </a:xfrm>
            <a:custGeom>
              <a:avLst/>
              <a:gdLst>
                <a:gd name="T0" fmla="*/ 176 w 176"/>
                <a:gd name="T1" fmla="*/ 80 h 228"/>
                <a:gd name="T2" fmla="*/ 88 w 176"/>
                <a:gd name="T3" fmla="*/ 228 h 228"/>
                <a:gd name="T4" fmla="*/ 0 w 176"/>
                <a:gd name="T5" fmla="*/ 80 h 228"/>
                <a:gd name="T6" fmla="*/ 88 w 176"/>
                <a:gd name="T7" fmla="*/ 0 h 228"/>
                <a:gd name="T8" fmla="*/ 176 w 176"/>
                <a:gd name="T9" fmla="*/ 80 h 228"/>
              </a:gdLst>
              <a:ahLst/>
              <a:cxnLst>
                <a:cxn ang="0">
                  <a:pos x="T0" y="T1"/>
                </a:cxn>
                <a:cxn ang="0">
                  <a:pos x="T2" y="T3"/>
                </a:cxn>
                <a:cxn ang="0">
                  <a:pos x="T4" y="T5"/>
                </a:cxn>
                <a:cxn ang="0">
                  <a:pos x="T6" y="T7"/>
                </a:cxn>
                <a:cxn ang="0">
                  <a:pos x="T8" y="T9"/>
                </a:cxn>
              </a:cxnLst>
              <a:rect l="0" t="0" r="r" b="b"/>
              <a:pathLst>
                <a:path w="176" h="228">
                  <a:moveTo>
                    <a:pt x="176" y="80"/>
                  </a:moveTo>
                  <a:cubicBezTo>
                    <a:pt x="176" y="129"/>
                    <a:pt x="88" y="228"/>
                    <a:pt x="88" y="228"/>
                  </a:cubicBezTo>
                  <a:cubicBezTo>
                    <a:pt x="88" y="228"/>
                    <a:pt x="0" y="129"/>
                    <a:pt x="0" y="80"/>
                  </a:cubicBezTo>
                  <a:cubicBezTo>
                    <a:pt x="0" y="31"/>
                    <a:pt x="39" y="0"/>
                    <a:pt x="88" y="0"/>
                  </a:cubicBezTo>
                  <a:cubicBezTo>
                    <a:pt x="137" y="0"/>
                    <a:pt x="176" y="31"/>
                    <a:pt x="176" y="80"/>
                  </a:cubicBezTo>
                  <a:close/>
                </a:path>
              </a:pathLst>
            </a:cu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gn="ctr"/>
              <a:endParaRPr lang="en-US" sz="1600">
                <a:solidFill>
                  <a:schemeClr val="lt1"/>
                </a:solidFill>
              </a:endParaRPr>
            </a:p>
          </p:txBody>
        </p:sp>
        <p:grpSp>
          <p:nvGrpSpPr>
            <p:cNvPr id="75" name="Group 360"/>
            <p:cNvGrpSpPr>
              <a:grpSpLocks noChangeAspect="1"/>
            </p:cNvGrpSpPr>
            <p:nvPr/>
          </p:nvGrpSpPr>
          <p:grpSpPr>
            <a:xfrm flipH="1">
              <a:off x="5738686" y="2795565"/>
              <a:ext cx="34703" cy="252000"/>
              <a:chOff x="-1094" y="874"/>
              <a:chExt cx="130" cy="944"/>
            </a:xfrm>
            <a:solidFill>
              <a:srgbClr val="FFFFFF"/>
            </a:solidFill>
          </p:grpSpPr>
          <p:sp>
            <p:nvSpPr>
              <p:cNvPr id="76" name="Freeform 361"/>
              <p:cNvSpPr/>
              <p:nvPr/>
            </p:nvSpPr>
            <p:spPr bwMode="auto">
              <a:xfrm>
                <a:off x="-1094" y="874"/>
                <a:ext cx="130" cy="720"/>
              </a:xfrm>
              <a:custGeom>
                <a:avLst/>
                <a:gdLst>
                  <a:gd name="T0" fmla="*/ 0 w 130"/>
                  <a:gd name="T1" fmla="*/ 0 h 720"/>
                  <a:gd name="T2" fmla="*/ 130 w 130"/>
                  <a:gd name="T3" fmla="*/ 0 h 720"/>
                  <a:gd name="T4" fmla="*/ 130 w 130"/>
                  <a:gd name="T5" fmla="*/ 311 h 720"/>
                  <a:gd name="T6" fmla="*/ 99 w 130"/>
                  <a:gd name="T7" fmla="*/ 720 h 720"/>
                  <a:gd name="T8" fmla="*/ 33 w 130"/>
                  <a:gd name="T9" fmla="*/ 720 h 720"/>
                  <a:gd name="T10" fmla="*/ 0 w 130"/>
                  <a:gd name="T11" fmla="*/ 311 h 720"/>
                  <a:gd name="T12" fmla="*/ 0 w 130"/>
                  <a:gd name="T13" fmla="*/ 0 h 720"/>
                </a:gdLst>
                <a:ahLst/>
                <a:cxnLst>
                  <a:cxn ang="0">
                    <a:pos x="T0" y="T1"/>
                  </a:cxn>
                  <a:cxn ang="0">
                    <a:pos x="T2" y="T3"/>
                  </a:cxn>
                  <a:cxn ang="0">
                    <a:pos x="T4" y="T5"/>
                  </a:cxn>
                  <a:cxn ang="0">
                    <a:pos x="T6" y="T7"/>
                  </a:cxn>
                  <a:cxn ang="0">
                    <a:pos x="T8" y="T9"/>
                  </a:cxn>
                  <a:cxn ang="0">
                    <a:pos x="T10" y="T11"/>
                  </a:cxn>
                  <a:cxn ang="0">
                    <a:pos x="T12" y="T13"/>
                  </a:cxn>
                </a:cxnLst>
                <a:rect l="0" t="0" r="r" b="b"/>
                <a:pathLst>
                  <a:path w="130" h="720">
                    <a:moveTo>
                      <a:pt x="0" y="0"/>
                    </a:moveTo>
                    <a:lnTo>
                      <a:pt x="130" y="0"/>
                    </a:lnTo>
                    <a:lnTo>
                      <a:pt x="130" y="311"/>
                    </a:lnTo>
                    <a:lnTo>
                      <a:pt x="99" y="720"/>
                    </a:lnTo>
                    <a:lnTo>
                      <a:pt x="33" y="720"/>
                    </a:lnTo>
                    <a:lnTo>
                      <a:pt x="0" y="311"/>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defTabSz="914363">
                  <a:spcBef>
                    <a:spcPct val="0"/>
                  </a:spcBef>
                  <a:spcAft>
                    <a:spcPct val="0"/>
                  </a:spcAft>
                  <a:defRPr/>
                </a:pPr>
                <a:endParaRPr lang="en-US" kern="0">
                  <a:solidFill>
                    <a:srgbClr val="FFFFFF"/>
                  </a:solidFill>
                </a:endParaRPr>
              </a:p>
            </p:txBody>
          </p:sp>
          <p:sp>
            <p:nvSpPr>
              <p:cNvPr id="77" name="Rectangle 362"/>
              <p:cNvSpPr>
                <a:spLocks noChangeArrowheads="1"/>
              </p:cNvSpPr>
              <p:nvPr/>
            </p:nvSpPr>
            <p:spPr bwMode="auto">
              <a:xfrm>
                <a:off x="-1094" y="1684"/>
                <a:ext cx="127" cy="13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defTabSz="914363">
                  <a:spcBef>
                    <a:spcPct val="0"/>
                  </a:spcBef>
                  <a:spcAft>
                    <a:spcPct val="0"/>
                  </a:spcAft>
                  <a:defRPr/>
                </a:pPr>
                <a:endParaRPr lang="en-US" kern="0">
                  <a:solidFill>
                    <a:srgbClr val="FFFFFF"/>
                  </a:solidFill>
                </a:endParaRPr>
              </a:p>
            </p:txBody>
          </p:sp>
        </p:grpSp>
      </p:grpSp>
      <p:grpSp>
        <p:nvGrpSpPr>
          <p:cNvPr id="94" name="Group 93"/>
          <p:cNvGrpSpPr/>
          <p:nvPr/>
        </p:nvGrpSpPr>
        <p:grpSpPr>
          <a:xfrm>
            <a:off x="1013456" y="2878218"/>
            <a:ext cx="663244" cy="570295"/>
            <a:chOff x="7437437" y="3509251"/>
            <a:chExt cx="914400" cy="953961"/>
          </a:xfrm>
          <a:solidFill>
            <a:srgbClr val="5A1455"/>
          </a:solidFill>
        </p:grpSpPr>
        <p:sp>
          <p:nvSpPr>
            <p:cNvPr id="95" name="Arrow: Curved Down 55"/>
            <p:cNvSpPr/>
            <p:nvPr/>
          </p:nvSpPr>
          <p:spPr bwMode="auto">
            <a:xfrm>
              <a:off x="7437437" y="3509251"/>
              <a:ext cx="914400" cy="427995"/>
            </a:xfrm>
            <a:prstGeom prst="curvedDownArrow">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gn="ctr" defTabSz="932472"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ea typeface="Segoe UI" panose="020B0502040204020203" pitchFamily="34" charset="0"/>
                <a:cs typeface="Segoe UI" panose="020B0502040204020203" pitchFamily="34" charset="0"/>
              </a:endParaRPr>
            </a:p>
          </p:txBody>
        </p:sp>
        <p:sp>
          <p:nvSpPr>
            <p:cNvPr id="96" name="Arrow: Curved Down 56"/>
            <p:cNvSpPr/>
            <p:nvPr/>
          </p:nvSpPr>
          <p:spPr bwMode="auto">
            <a:xfrm rot="10622394">
              <a:off x="7437437" y="4035217"/>
              <a:ext cx="914400" cy="427995"/>
            </a:xfrm>
            <a:prstGeom prst="curvedDownArrow">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gn="ctr" defTabSz="932472"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ea typeface="Segoe UI" panose="020B0502040204020203" pitchFamily="34" charset="0"/>
                <a:cs typeface="Segoe UI" panose="020B0502040204020203" pitchFamily="34" charset="0"/>
              </a:endParaRPr>
            </a:p>
          </p:txBody>
        </p:sp>
      </p:grpSp>
      <p:sp>
        <p:nvSpPr>
          <p:cNvPr id="43" name="TextBox 42"/>
          <p:cNvSpPr txBox="1"/>
          <p:nvPr/>
        </p:nvSpPr>
        <p:spPr>
          <a:xfrm>
            <a:off x="2191452" y="2329094"/>
            <a:ext cx="793487" cy="443198"/>
          </a:xfrm>
          <a:prstGeom prst="rect">
            <a:avLst/>
          </a:prstGeom>
          <a:noFill/>
        </p:spPr>
        <p:txBody>
          <a:bodyPr wrap="square" lIns="0" tIns="0" rIns="0" bIns="0" rtlCol="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gn="ctr">
              <a:lnSpc>
                <a:spcPct val="90000"/>
              </a:lnSpc>
              <a:spcBef>
                <a:spcPct val="0"/>
              </a:spcBef>
              <a:spcAft>
                <a:spcPts val="600"/>
              </a:spcAft>
              <a:defRPr/>
            </a:pPr>
            <a:r>
              <a:rPr lang="en-US" sz="1600" kern="0" dirty="0">
                <a:solidFill>
                  <a:schemeClr val="bg1">
                    <a:lumMod val="85000"/>
                  </a:schemeClr>
                </a:solidFill>
              </a:rPr>
              <a:t>Push/ Check-in</a:t>
            </a:r>
          </a:p>
        </p:txBody>
      </p:sp>
      <p:grpSp>
        <p:nvGrpSpPr>
          <p:cNvPr id="7" name="Group 6"/>
          <p:cNvGrpSpPr/>
          <p:nvPr/>
        </p:nvGrpSpPr>
        <p:grpSpPr>
          <a:xfrm>
            <a:off x="1653756" y="2542190"/>
            <a:ext cx="1623885" cy="440408"/>
            <a:chOff x="1652167" y="2542190"/>
            <a:chExt cx="1623885" cy="440408"/>
          </a:xfrm>
          <a:solidFill>
            <a:schemeClr val="bg1">
              <a:lumMod val="85000"/>
            </a:schemeClr>
          </a:solidFill>
        </p:grpSpPr>
        <p:sp>
          <p:nvSpPr>
            <p:cNvPr id="46" name="Freeform 5"/>
            <p:cNvSpPr/>
            <p:nvPr/>
          </p:nvSpPr>
          <p:spPr bwMode="auto">
            <a:xfrm>
              <a:off x="1652167" y="2542190"/>
              <a:ext cx="341013" cy="440408"/>
            </a:xfrm>
            <a:custGeom>
              <a:avLst/>
              <a:gdLst>
                <a:gd name="T0" fmla="*/ 176 w 176"/>
                <a:gd name="T1" fmla="*/ 80 h 228"/>
                <a:gd name="T2" fmla="*/ 88 w 176"/>
                <a:gd name="T3" fmla="*/ 228 h 228"/>
                <a:gd name="T4" fmla="*/ 0 w 176"/>
                <a:gd name="T5" fmla="*/ 80 h 228"/>
                <a:gd name="T6" fmla="*/ 88 w 176"/>
                <a:gd name="T7" fmla="*/ 0 h 228"/>
                <a:gd name="T8" fmla="*/ 176 w 176"/>
                <a:gd name="T9" fmla="*/ 80 h 228"/>
              </a:gdLst>
              <a:ahLst/>
              <a:cxnLst>
                <a:cxn ang="0">
                  <a:pos x="T0" y="T1"/>
                </a:cxn>
                <a:cxn ang="0">
                  <a:pos x="T2" y="T3"/>
                </a:cxn>
                <a:cxn ang="0">
                  <a:pos x="T4" y="T5"/>
                </a:cxn>
                <a:cxn ang="0">
                  <a:pos x="T6" y="T7"/>
                </a:cxn>
                <a:cxn ang="0">
                  <a:pos x="T8" y="T9"/>
                </a:cxn>
              </a:cxnLst>
              <a:rect l="0" t="0" r="r" b="b"/>
              <a:pathLst>
                <a:path w="176" h="228">
                  <a:moveTo>
                    <a:pt x="176" y="80"/>
                  </a:moveTo>
                  <a:cubicBezTo>
                    <a:pt x="176" y="129"/>
                    <a:pt x="88" y="228"/>
                    <a:pt x="88" y="228"/>
                  </a:cubicBezTo>
                  <a:cubicBezTo>
                    <a:pt x="88" y="228"/>
                    <a:pt x="0" y="129"/>
                    <a:pt x="0" y="80"/>
                  </a:cubicBezTo>
                  <a:cubicBezTo>
                    <a:pt x="0" y="31"/>
                    <a:pt x="39" y="0"/>
                    <a:pt x="88" y="0"/>
                  </a:cubicBezTo>
                  <a:cubicBezTo>
                    <a:pt x="137" y="0"/>
                    <a:pt x="176" y="31"/>
                    <a:pt x="176" y="80"/>
                  </a:cubicBezTo>
                  <a:close/>
                </a:path>
              </a:pathLst>
            </a:custGeom>
            <a:grpFill/>
            <a:ln>
              <a:solidFill>
                <a:schemeClr val="bg1">
                  <a:lumMod val="8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gn="ctr"/>
              <a:endParaRPr lang="en-US" dirty="0">
                <a:solidFill>
                  <a:schemeClr val="lt1"/>
                </a:solidFill>
              </a:endParaRPr>
            </a:p>
          </p:txBody>
        </p:sp>
        <p:cxnSp>
          <p:nvCxnSpPr>
            <p:cNvPr id="62" name="Straight Arrow Connector 61"/>
            <p:cNvCxnSpPr/>
            <p:nvPr/>
          </p:nvCxnSpPr>
          <p:spPr>
            <a:xfrm flipV="1">
              <a:off x="1897160" y="2757874"/>
              <a:ext cx="1378892" cy="9041"/>
            </a:xfrm>
            <a:prstGeom prst="straightConnector1">
              <a:avLst/>
            </a:prstGeom>
            <a:grpFill/>
            <a:ln w="38100" cap="flat" cmpd="sng" algn="ctr">
              <a:solidFill>
                <a:schemeClr val="bg1">
                  <a:lumMod val="85000"/>
                </a:schemeClr>
              </a:solidFill>
              <a:prstDash val="solid"/>
              <a:headEnd type="none"/>
              <a:tailEnd type="triangle"/>
            </a:ln>
            <a:effectLst/>
          </p:spPr>
        </p:cxnSp>
      </p:grpSp>
      <p:sp>
        <p:nvSpPr>
          <p:cNvPr id="78" name="Oval 77"/>
          <p:cNvSpPr/>
          <p:nvPr/>
        </p:nvSpPr>
        <p:spPr>
          <a:xfrm>
            <a:off x="3059697" y="2376279"/>
            <a:ext cx="252000" cy="252000"/>
          </a:xfrm>
          <a:prstGeom prst="ellipse">
            <a:avLst/>
          </a:prstGeom>
          <a:solidFill>
            <a:schemeClr val="bg1"/>
          </a:solidFill>
          <a:ln w="19050">
            <a:solidFill>
              <a:srgbClr val="C8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9pPr>
          </a:lstStyle>
          <a:p>
            <a:pPr algn="ctr"/>
            <a:r>
              <a:rPr lang="en-GB" sz="1400">
                <a:solidFill>
                  <a:schemeClr val="tx1"/>
                </a:solidFill>
              </a:rPr>
              <a:t>1</a:t>
            </a:r>
          </a:p>
        </p:txBody>
      </p:sp>
      <p:grpSp>
        <p:nvGrpSpPr>
          <p:cNvPr id="10" name="Group 9"/>
          <p:cNvGrpSpPr/>
          <p:nvPr/>
        </p:nvGrpSpPr>
        <p:grpSpPr>
          <a:xfrm>
            <a:off x="1862649" y="3058140"/>
            <a:ext cx="3285615" cy="252000"/>
            <a:chOff x="1861060" y="3058140"/>
            <a:chExt cx="3285615" cy="252000"/>
          </a:xfrm>
        </p:grpSpPr>
        <p:cxnSp>
          <p:nvCxnSpPr>
            <p:cNvPr id="65" name="Straight Arrow Connector 64"/>
            <p:cNvCxnSpPr/>
            <p:nvPr/>
          </p:nvCxnSpPr>
          <p:spPr>
            <a:xfrm flipH="1">
              <a:off x="1861060" y="3183948"/>
              <a:ext cx="3285615" cy="0"/>
            </a:xfrm>
            <a:prstGeom prst="straightConnector1">
              <a:avLst/>
            </a:prstGeom>
            <a:noFill/>
            <a:ln w="38100" cap="flat" cmpd="sng" algn="ctr">
              <a:solidFill>
                <a:srgbClr val="C80000"/>
              </a:solidFill>
              <a:prstDash val="sysDash"/>
              <a:headEnd type="none" w="med" len="med"/>
              <a:tailEnd type="triangle" w="med" len="med"/>
            </a:ln>
            <a:effectLst/>
          </p:spPr>
        </p:cxnSp>
        <p:sp>
          <p:nvSpPr>
            <p:cNvPr id="79" name="Oval 78"/>
            <p:cNvSpPr/>
            <p:nvPr/>
          </p:nvSpPr>
          <p:spPr>
            <a:xfrm>
              <a:off x="3058109" y="3058140"/>
              <a:ext cx="252000" cy="252000"/>
            </a:xfrm>
            <a:prstGeom prst="ellipse">
              <a:avLst/>
            </a:prstGeom>
            <a:solidFill>
              <a:schemeClr val="bg1"/>
            </a:solidFill>
            <a:ln w="19050">
              <a:solidFill>
                <a:srgbClr val="C8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9pPr>
            </a:lstStyle>
            <a:p>
              <a:pPr algn="ctr"/>
              <a:r>
                <a:rPr lang="en-GB" sz="1400">
                  <a:solidFill>
                    <a:schemeClr val="tx1"/>
                  </a:solidFill>
                </a:rPr>
                <a:t>3</a:t>
              </a:r>
            </a:p>
          </p:txBody>
        </p:sp>
      </p:grpSp>
      <p:sp>
        <p:nvSpPr>
          <p:cNvPr id="80" name="Oval 79"/>
          <p:cNvSpPr/>
          <p:nvPr/>
        </p:nvSpPr>
        <p:spPr>
          <a:xfrm>
            <a:off x="3763218" y="3714976"/>
            <a:ext cx="252000" cy="252000"/>
          </a:xfrm>
          <a:prstGeom prst="ellipse">
            <a:avLst/>
          </a:prstGeom>
          <a:solidFill>
            <a:schemeClr val="bg1"/>
          </a:solidFill>
          <a:ln w="19050">
            <a:solidFill>
              <a:srgbClr val="C8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9pPr>
          </a:lstStyle>
          <a:p>
            <a:pPr algn="ctr"/>
            <a:r>
              <a:rPr lang="en-GB" sz="1400">
                <a:solidFill>
                  <a:schemeClr val="tx1"/>
                </a:solidFill>
              </a:rPr>
              <a:t>4</a:t>
            </a:r>
          </a:p>
        </p:txBody>
      </p:sp>
      <p:sp>
        <p:nvSpPr>
          <p:cNvPr id="44" name="TextBox 43"/>
          <p:cNvSpPr txBox="1"/>
          <p:nvPr/>
        </p:nvSpPr>
        <p:spPr>
          <a:xfrm>
            <a:off x="4013123" y="2473346"/>
            <a:ext cx="649217" cy="221599"/>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nSpc>
                <a:spcPct val="90000"/>
              </a:lnSpc>
              <a:spcBef>
                <a:spcPct val="0"/>
              </a:spcBef>
              <a:spcAft>
                <a:spcPts val="600"/>
              </a:spcAft>
              <a:defRPr/>
            </a:pPr>
            <a:r>
              <a:rPr lang="en-US" sz="1600" kern="0">
                <a:solidFill>
                  <a:schemeClr val="bg1">
                    <a:lumMod val="85000"/>
                  </a:schemeClr>
                </a:solidFill>
              </a:rPr>
              <a:t>Trigger</a:t>
            </a:r>
          </a:p>
        </p:txBody>
      </p:sp>
      <p:grpSp>
        <p:nvGrpSpPr>
          <p:cNvPr id="8" name="Group 7"/>
          <p:cNvGrpSpPr/>
          <p:nvPr/>
        </p:nvGrpSpPr>
        <p:grpSpPr>
          <a:xfrm>
            <a:off x="3335018" y="2545054"/>
            <a:ext cx="1712900" cy="439200"/>
            <a:chOff x="3333430" y="2545054"/>
            <a:chExt cx="1712900" cy="439200"/>
          </a:xfrm>
          <a:solidFill>
            <a:schemeClr val="bg1">
              <a:lumMod val="85000"/>
            </a:schemeClr>
          </a:solidFill>
        </p:grpSpPr>
        <p:sp>
          <p:nvSpPr>
            <p:cNvPr id="49" name="Freeform 5"/>
            <p:cNvSpPr/>
            <p:nvPr/>
          </p:nvSpPr>
          <p:spPr bwMode="auto">
            <a:xfrm>
              <a:off x="3333430" y="2545054"/>
              <a:ext cx="342000" cy="439200"/>
            </a:xfrm>
            <a:custGeom>
              <a:avLst/>
              <a:gdLst>
                <a:gd name="T0" fmla="*/ 176 w 176"/>
                <a:gd name="T1" fmla="*/ 80 h 228"/>
                <a:gd name="T2" fmla="*/ 88 w 176"/>
                <a:gd name="T3" fmla="*/ 228 h 228"/>
                <a:gd name="T4" fmla="*/ 0 w 176"/>
                <a:gd name="T5" fmla="*/ 80 h 228"/>
                <a:gd name="T6" fmla="*/ 88 w 176"/>
                <a:gd name="T7" fmla="*/ 0 h 228"/>
                <a:gd name="T8" fmla="*/ 176 w 176"/>
                <a:gd name="T9" fmla="*/ 80 h 228"/>
              </a:gdLst>
              <a:ahLst/>
              <a:cxnLst>
                <a:cxn ang="0">
                  <a:pos x="T0" y="T1"/>
                </a:cxn>
                <a:cxn ang="0">
                  <a:pos x="T2" y="T3"/>
                </a:cxn>
                <a:cxn ang="0">
                  <a:pos x="T4" y="T5"/>
                </a:cxn>
                <a:cxn ang="0">
                  <a:pos x="T6" y="T7"/>
                </a:cxn>
                <a:cxn ang="0">
                  <a:pos x="T8" y="T9"/>
                </a:cxn>
              </a:cxnLst>
              <a:rect l="0" t="0" r="r" b="b"/>
              <a:pathLst>
                <a:path w="176" h="228">
                  <a:moveTo>
                    <a:pt x="176" y="80"/>
                  </a:moveTo>
                  <a:cubicBezTo>
                    <a:pt x="176" y="129"/>
                    <a:pt x="88" y="228"/>
                    <a:pt x="88" y="228"/>
                  </a:cubicBezTo>
                  <a:cubicBezTo>
                    <a:pt x="88" y="228"/>
                    <a:pt x="0" y="129"/>
                    <a:pt x="0" y="80"/>
                  </a:cubicBezTo>
                  <a:cubicBezTo>
                    <a:pt x="0" y="31"/>
                    <a:pt x="39" y="0"/>
                    <a:pt x="88" y="0"/>
                  </a:cubicBezTo>
                  <a:cubicBezTo>
                    <a:pt x="137" y="0"/>
                    <a:pt x="176" y="31"/>
                    <a:pt x="176" y="80"/>
                  </a:cubicBezTo>
                  <a:close/>
                </a:path>
              </a:pathLst>
            </a:custGeom>
            <a:grpFill/>
            <a:ln>
              <a:solidFill>
                <a:schemeClr val="bg1">
                  <a:lumMod val="8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gn="ctr"/>
              <a:endParaRPr lang="en-US">
                <a:solidFill>
                  <a:schemeClr val="lt1"/>
                </a:solidFill>
              </a:endParaRPr>
            </a:p>
          </p:txBody>
        </p:sp>
        <p:cxnSp>
          <p:nvCxnSpPr>
            <p:cNvPr id="64" name="Straight Arrow Connector 63"/>
            <p:cNvCxnSpPr/>
            <p:nvPr/>
          </p:nvCxnSpPr>
          <p:spPr>
            <a:xfrm flipV="1">
              <a:off x="3606905" y="2762394"/>
              <a:ext cx="1439425" cy="1"/>
            </a:xfrm>
            <a:prstGeom prst="straightConnector1">
              <a:avLst/>
            </a:prstGeom>
            <a:grpFill/>
            <a:ln w="38100" cap="flat" cmpd="sng" algn="ctr">
              <a:solidFill>
                <a:schemeClr val="bg1">
                  <a:lumMod val="85000"/>
                </a:schemeClr>
              </a:solidFill>
              <a:prstDash val="solid"/>
              <a:headEnd type="none"/>
              <a:tailEnd type="triangle"/>
            </a:ln>
            <a:effectLst/>
          </p:spPr>
        </p:cxnSp>
      </p:grpSp>
      <p:sp>
        <p:nvSpPr>
          <p:cNvPr id="107" name="Oval 106"/>
          <p:cNvSpPr/>
          <p:nvPr/>
        </p:nvSpPr>
        <p:spPr>
          <a:xfrm>
            <a:off x="4754909" y="2376279"/>
            <a:ext cx="252000" cy="252000"/>
          </a:xfrm>
          <a:prstGeom prst="ellipse">
            <a:avLst/>
          </a:prstGeom>
          <a:solidFill>
            <a:schemeClr val="bg1"/>
          </a:solidFill>
          <a:ln w="19050">
            <a:solidFill>
              <a:srgbClr val="C8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9pPr>
          </a:lstStyle>
          <a:p>
            <a:pPr algn="ctr"/>
            <a:r>
              <a:rPr lang="en-GB" sz="1400">
                <a:solidFill>
                  <a:schemeClr val="tx1"/>
                </a:solidFill>
              </a:rPr>
              <a:t>2</a:t>
            </a:r>
          </a:p>
        </p:txBody>
      </p:sp>
      <p:sp>
        <p:nvSpPr>
          <p:cNvPr id="51" name="TextBox 50">
            <a:extLst>
              <a:ext uri="{FF2B5EF4-FFF2-40B4-BE49-F238E27FC236}">
                <a16:creationId xmlns:a16="http://schemas.microsoft.com/office/drawing/2014/main" id="{B24FDAA9-BC7D-41D5-AAA6-3E4A7CCE9560}"/>
              </a:ext>
            </a:extLst>
          </p:cNvPr>
          <p:cNvSpPr txBox="1"/>
          <p:nvPr/>
        </p:nvSpPr>
        <p:spPr>
          <a:xfrm>
            <a:off x="1031542" y="858000"/>
            <a:ext cx="4078361"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r>
              <a:rPr lang="en-GB">
                <a:latin typeface="Segoe UI Light" panose="020B0502040204020203" pitchFamily="34" charset="0"/>
                <a:cs typeface="Segoe UI Light" panose="020B0502040204020203" pitchFamily="34" charset="0"/>
              </a:rPr>
              <a:t>Automate and Enable Low-Risk Releases</a:t>
            </a:r>
          </a:p>
        </p:txBody>
      </p:sp>
      <p:grpSp>
        <p:nvGrpSpPr>
          <p:cNvPr id="58" name="Group 57">
            <a:extLst>
              <a:ext uri="{FF2B5EF4-FFF2-40B4-BE49-F238E27FC236}">
                <a16:creationId xmlns:a16="http://schemas.microsoft.com/office/drawing/2014/main" id="{CB448A95-3BA7-4431-955B-5C1924AB4D24}"/>
              </a:ext>
            </a:extLst>
          </p:cNvPr>
          <p:cNvGrpSpPr/>
          <p:nvPr/>
        </p:nvGrpSpPr>
        <p:grpSpPr>
          <a:xfrm>
            <a:off x="3334456" y="2542190"/>
            <a:ext cx="342000" cy="439200"/>
            <a:chOff x="5585037" y="2724190"/>
            <a:chExt cx="342000" cy="439200"/>
          </a:xfrm>
        </p:grpSpPr>
        <p:sp>
          <p:nvSpPr>
            <p:cNvPr id="68" name="Freeform 5">
              <a:extLst>
                <a:ext uri="{FF2B5EF4-FFF2-40B4-BE49-F238E27FC236}">
                  <a16:creationId xmlns:a16="http://schemas.microsoft.com/office/drawing/2014/main" id="{E5A8B9B3-290D-450A-9A87-9709726E07C5}"/>
                </a:ext>
              </a:extLst>
            </p:cNvPr>
            <p:cNvSpPr/>
            <p:nvPr/>
          </p:nvSpPr>
          <p:spPr bwMode="auto">
            <a:xfrm>
              <a:off x="5585037" y="2724190"/>
              <a:ext cx="342000" cy="439200"/>
            </a:xfrm>
            <a:custGeom>
              <a:avLst/>
              <a:gdLst>
                <a:gd name="T0" fmla="*/ 176 w 176"/>
                <a:gd name="T1" fmla="*/ 80 h 228"/>
                <a:gd name="T2" fmla="*/ 88 w 176"/>
                <a:gd name="T3" fmla="*/ 228 h 228"/>
                <a:gd name="T4" fmla="*/ 0 w 176"/>
                <a:gd name="T5" fmla="*/ 80 h 228"/>
                <a:gd name="T6" fmla="*/ 88 w 176"/>
                <a:gd name="T7" fmla="*/ 0 h 228"/>
                <a:gd name="T8" fmla="*/ 176 w 176"/>
                <a:gd name="T9" fmla="*/ 80 h 228"/>
              </a:gdLst>
              <a:ahLst/>
              <a:cxnLst>
                <a:cxn ang="0">
                  <a:pos x="T0" y="T1"/>
                </a:cxn>
                <a:cxn ang="0">
                  <a:pos x="T2" y="T3"/>
                </a:cxn>
                <a:cxn ang="0">
                  <a:pos x="T4" y="T5"/>
                </a:cxn>
                <a:cxn ang="0">
                  <a:pos x="T6" y="T7"/>
                </a:cxn>
                <a:cxn ang="0">
                  <a:pos x="T8" y="T9"/>
                </a:cxn>
              </a:cxnLst>
              <a:rect l="0" t="0" r="r" b="b"/>
              <a:pathLst>
                <a:path w="176" h="228">
                  <a:moveTo>
                    <a:pt x="176" y="80"/>
                  </a:moveTo>
                  <a:cubicBezTo>
                    <a:pt x="176" y="129"/>
                    <a:pt x="88" y="228"/>
                    <a:pt x="88" y="228"/>
                  </a:cubicBezTo>
                  <a:cubicBezTo>
                    <a:pt x="88" y="228"/>
                    <a:pt x="0" y="129"/>
                    <a:pt x="0" y="80"/>
                  </a:cubicBezTo>
                  <a:cubicBezTo>
                    <a:pt x="0" y="31"/>
                    <a:pt x="39" y="0"/>
                    <a:pt x="88" y="0"/>
                  </a:cubicBezTo>
                  <a:cubicBezTo>
                    <a:pt x="137" y="0"/>
                    <a:pt x="176" y="31"/>
                    <a:pt x="176" y="80"/>
                  </a:cubicBezTo>
                  <a:close/>
                </a:path>
              </a:pathLst>
            </a:cu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gn="ctr"/>
              <a:endParaRPr lang="en-US" sz="1600">
                <a:solidFill>
                  <a:schemeClr val="lt1"/>
                </a:solidFill>
              </a:endParaRPr>
            </a:p>
          </p:txBody>
        </p:sp>
        <p:grpSp>
          <p:nvGrpSpPr>
            <p:cNvPr id="71" name="Group 360">
              <a:extLst>
                <a:ext uri="{FF2B5EF4-FFF2-40B4-BE49-F238E27FC236}">
                  <a16:creationId xmlns:a16="http://schemas.microsoft.com/office/drawing/2014/main" id="{7AE4A0AB-4B30-481D-ABAC-8C080561A173}"/>
                </a:ext>
              </a:extLst>
            </p:cNvPr>
            <p:cNvGrpSpPr>
              <a:grpSpLocks noChangeAspect="1"/>
            </p:cNvGrpSpPr>
            <p:nvPr/>
          </p:nvGrpSpPr>
          <p:grpSpPr>
            <a:xfrm flipH="1">
              <a:off x="5738686" y="2795565"/>
              <a:ext cx="34703" cy="252000"/>
              <a:chOff x="-1094" y="874"/>
              <a:chExt cx="130" cy="944"/>
            </a:xfrm>
            <a:solidFill>
              <a:srgbClr val="FFFFFF"/>
            </a:solidFill>
          </p:grpSpPr>
          <p:sp>
            <p:nvSpPr>
              <p:cNvPr id="73" name="Freeform 361">
                <a:extLst>
                  <a:ext uri="{FF2B5EF4-FFF2-40B4-BE49-F238E27FC236}">
                    <a16:creationId xmlns:a16="http://schemas.microsoft.com/office/drawing/2014/main" id="{003236AC-9653-49DF-99B4-99D34405F16F}"/>
                  </a:ext>
                </a:extLst>
              </p:cNvPr>
              <p:cNvSpPr/>
              <p:nvPr/>
            </p:nvSpPr>
            <p:spPr bwMode="auto">
              <a:xfrm>
                <a:off x="-1094" y="874"/>
                <a:ext cx="130" cy="720"/>
              </a:xfrm>
              <a:custGeom>
                <a:avLst/>
                <a:gdLst>
                  <a:gd name="T0" fmla="*/ 0 w 130"/>
                  <a:gd name="T1" fmla="*/ 0 h 720"/>
                  <a:gd name="T2" fmla="*/ 130 w 130"/>
                  <a:gd name="T3" fmla="*/ 0 h 720"/>
                  <a:gd name="T4" fmla="*/ 130 w 130"/>
                  <a:gd name="T5" fmla="*/ 311 h 720"/>
                  <a:gd name="T6" fmla="*/ 99 w 130"/>
                  <a:gd name="T7" fmla="*/ 720 h 720"/>
                  <a:gd name="T8" fmla="*/ 33 w 130"/>
                  <a:gd name="T9" fmla="*/ 720 h 720"/>
                  <a:gd name="T10" fmla="*/ 0 w 130"/>
                  <a:gd name="T11" fmla="*/ 311 h 720"/>
                  <a:gd name="T12" fmla="*/ 0 w 130"/>
                  <a:gd name="T13" fmla="*/ 0 h 720"/>
                </a:gdLst>
                <a:ahLst/>
                <a:cxnLst>
                  <a:cxn ang="0">
                    <a:pos x="T0" y="T1"/>
                  </a:cxn>
                  <a:cxn ang="0">
                    <a:pos x="T2" y="T3"/>
                  </a:cxn>
                  <a:cxn ang="0">
                    <a:pos x="T4" y="T5"/>
                  </a:cxn>
                  <a:cxn ang="0">
                    <a:pos x="T6" y="T7"/>
                  </a:cxn>
                  <a:cxn ang="0">
                    <a:pos x="T8" y="T9"/>
                  </a:cxn>
                  <a:cxn ang="0">
                    <a:pos x="T10" y="T11"/>
                  </a:cxn>
                  <a:cxn ang="0">
                    <a:pos x="T12" y="T13"/>
                  </a:cxn>
                </a:cxnLst>
                <a:rect l="0" t="0" r="r" b="b"/>
                <a:pathLst>
                  <a:path w="130" h="720">
                    <a:moveTo>
                      <a:pt x="0" y="0"/>
                    </a:moveTo>
                    <a:lnTo>
                      <a:pt x="130" y="0"/>
                    </a:lnTo>
                    <a:lnTo>
                      <a:pt x="130" y="311"/>
                    </a:lnTo>
                    <a:lnTo>
                      <a:pt x="99" y="720"/>
                    </a:lnTo>
                    <a:lnTo>
                      <a:pt x="33" y="720"/>
                    </a:lnTo>
                    <a:lnTo>
                      <a:pt x="0" y="311"/>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defTabSz="914363">
                  <a:spcBef>
                    <a:spcPct val="0"/>
                  </a:spcBef>
                  <a:spcAft>
                    <a:spcPct val="0"/>
                  </a:spcAft>
                  <a:defRPr/>
                </a:pPr>
                <a:endParaRPr lang="en-US" kern="0">
                  <a:solidFill>
                    <a:srgbClr val="FFFFFF"/>
                  </a:solidFill>
                </a:endParaRPr>
              </a:p>
            </p:txBody>
          </p:sp>
          <p:sp>
            <p:nvSpPr>
              <p:cNvPr id="81" name="Rectangle 362">
                <a:extLst>
                  <a:ext uri="{FF2B5EF4-FFF2-40B4-BE49-F238E27FC236}">
                    <a16:creationId xmlns:a16="http://schemas.microsoft.com/office/drawing/2014/main" id="{3ECB8252-67F7-45E9-A377-F3A1ADA5C12E}"/>
                  </a:ext>
                </a:extLst>
              </p:cNvPr>
              <p:cNvSpPr>
                <a:spLocks noChangeArrowheads="1"/>
              </p:cNvSpPr>
              <p:nvPr/>
            </p:nvSpPr>
            <p:spPr bwMode="auto">
              <a:xfrm>
                <a:off x="-1094" y="1684"/>
                <a:ext cx="127" cy="13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defTabSz="914363">
                  <a:spcBef>
                    <a:spcPct val="0"/>
                  </a:spcBef>
                  <a:spcAft>
                    <a:spcPct val="0"/>
                  </a:spcAft>
                  <a:defRPr/>
                </a:pPr>
                <a:endParaRPr lang="en-US" kern="0">
                  <a:solidFill>
                    <a:srgbClr val="FFFFFF"/>
                  </a:solidFill>
                </a:endParaRPr>
              </a:p>
            </p:txBody>
          </p:sp>
        </p:grpSp>
      </p:grpSp>
      <p:cxnSp>
        <p:nvCxnSpPr>
          <p:cNvPr id="82" name="Straight Arrow Connector 81">
            <a:extLst>
              <a:ext uri="{FF2B5EF4-FFF2-40B4-BE49-F238E27FC236}">
                <a16:creationId xmlns:a16="http://schemas.microsoft.com/office/drawing/2014/main" id="{3EEAC389-83C7-438D-8871-4CDB7D23F6B5}"/>
              </a:ext>
            </a:extLst>
          </p:cNvPr>
          <p:cNvCxnSpPr>
            <a:cxnSpLocks/>
          </p:cNvCxnSpPr>
          <p:nvPr/>
        </p:nvCxnSpPr>
        <p:spPr>
          <a:xfrm flipH="1">
            <a:off x="3059697" y="2938434"/>
            <a:ext cx="264227" cy="0"/>
          </a:xfrm>
          <a:prstGeom prst="straightConnector1">
            <a:avLst/>
          </a:prstGeom>
          <a:noFill/>
          <a:ln w="38100" cap="flat" cmpd="sng" algn="ctr">
            <a:solidFill>
              <a:srgbClr val="C80000"/>
            </a:solidFill>
            <a:prstDash val="sysDash"/>
            <a:headEnd type="none" w="med" len="med"/>
            <a:tailEnd type="triangle" w="med" len="med"/>
          </a:ln>
          <a:effectLst/>
        </p:spPr>
      </p:cxnSp>
    </p:spTree>
    <p:extLst>
      <p:ext uri="{BB962C8B-B14F-4D97-AF65-F5344CB8AC3E}">
        <p14:creationId xmlns:p14="http://schemas.microsoft.com/office/powerpoint/2010/main" val="2528027506"/>
      </p:ext>
    </p:extLst>
  </p:cSld>
  <p:clrMapOvr>
    <a:masterClrMapping/>
  </p:clrMapOvr>
  <p:transition>
    <p:fade/>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3847DB54-D037-B84F-B6F1-2E8DA40D09AD}" type="slidenum">
              <a:rPr lang="en-US" smtClean="0"/>
              <a:t>90</a:t>
            </a:fld>
            <a:endParaRPr lang="en-US"/>
          </a:p>
        </p:txBody>
      </p:sp>
      <p:sp>
        <p:nvSpPr>
          <p:cNvPr id="3" name="Content Placeholder 2">
            <a:extLst>
              <a:ext uri="{FF2B5EF4-FFF2-40B4-BE49-F238E27FC236}">
                <a16:creationId xmlns:a16="http://schemas.microsoft.com/office/drawing/2014/main" id="{6B1C0639-BA63-445C-A39B-7DC40C0120E4}"/>
              </a:ext>
            </a:extLst>
          </p:cNvPr>
          <p:cNvSpPr>
            <a:spLocks noGrp="1"/>
          </p:cNvSpPr>
          <p:nvPr>
            <p:ph idx="1"/>
          </p:nvPr>
        </p:nvSpPr>
        <p:spPr/>
        <p:txBody>
          <a:bodyPr/>
          <a:lstStyle/>
          <a:p>
            <a:endParaRPr lang="en-GB"/>
          </a:p>
        </p:txBody>
      </p:sp>
      <p:sp>
        <p:nvSpPr>
          <p:cNvPr id="4" name="Title 3"/>
          <p:cNvSpPr>
            <a:spLocks noGrp="1"/>
          </p:cNvSpPr>
          <p:nvPr>
            <p:ph type="title"/>
          </p:nvPr>
        </p:nvSpPr>
        <p:spPr/>
        <p:txBody>
          <a:bodyPr/>
          <a:lstStyle/>
          <a:p>
            <a:r>
              <a:rPr lang="en-IN"/>
              <a:t>Change Peer Review vs Approval</a:t>
            </a:r>
            <a:br>
              <a:rPr lang="en-IN"/>
            </a:br>
            <a:endParaRPr lang="en-US" sz="1800"/>
          </a:p>
        </p:txBody>
      </p:sp>
      <p:grpSp>
        <p:nvGrpSpPr>
          <p:cNvPr id="12" name="Group 11"/>
          <p:cNvGrpSpPr/>
          <p:nvPr/>
        </p:nvGrpSpPr>
        <p:grpSpPr>
          <a:xfrm>
            <a:off x="962381" y="1524001"/>
            <a:ext cx="4723229" cy="3658187"/>
            <a:chOff x="960792" y="1524000"/>
            <a:chExt cx="4723229" cy="3658187"/>
          </a:xfrm>
        </p:grpSpPr>
        <p:pic>
          <p:nvPicPr>
            <p:cNvPr id="6" name="Picture 5"/>
            <p:cNvPicPr>
              <a:picLocks noChangeAspect="1"/>
            </p:cNvPicPr>
            <p:nvPr/>
          </p:nvPicPr>
          <p:blipFill>
            <a:blip r:embed="rId3"/>
            <a:stretch>
              <a:fillRect/>
            </a:stretch>
          </p:blipFill>
          <p:spPr>
            <a:xfrm>
              <a:off x="960792" y="1524000"/>
              <a:ext cx="4723229" cy="3658187"/>
            </a:xfrm>
            <a:prstGeom prst="rect">
              <a:avLst/>
            </a:prstGeom>
            <a:ln>
              <a:solidFill>
                <a:schemeClr val="tx1"/>
              </a:solidFill>
            </a:ln>
            <a:effectLst/>
          </p:spPr>
        </p:pic>
        <p:sp>
          <p:nvSpPr>
            <p:cNvPr id="7" name="Rectangle 6"/>
            <p:cNvSpPr/>
            <p:nvPr/>
          </p:nvSpPr>
          <p:spPr>
            <a:xfrm>
              <a:off x="1309139" y="4947445"/>
              <a:ext cx="4283242" cy="2021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gn="ctr"/>
              <a:endParaRPr lang="en-GB"/>
            </a:p>
          </p:txBody>
        </p:sp>
      </p:grpSp>
      <p:sp>
        <p:nvSpPr>
          <p:cNvPr id="8" name="Rectangle 7"/>
          <p:cNvSpPr/>
          <p:nvPr/>
        </p:nvSpPr>
        <p:spPr>
          <a:xfrm>
            <a:off x="5769929" y="1524001"/>
            <a:ext cx="45719" cy="365818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9pPr>
          </a:lstStyle>
          <a:p>
            <a:pPr algn="ctr"/>
            <a:endParaRPr lang="en-US"/>
          </a:p>
        </p:txBody>
      </p:sp>
      <p:sp>
        <p:nvSpPr>
          <p:cNvPr id="9" name="Rectangle 8"/>
          <p:cNvSpPr/>
          <p:nvPr/>
        </p:nvSpPr>
        <p:spPr>
          <a:xfrm>
            <a:off x="5815647" y="1524001"/>
            <a:ext cx="5417148" cy="365818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9pPr>
          </a:lstStyle>
          <a:p>
            <a:pPr algn="ctr"/>
            <a:r>
              <a:rPr lang="en-IN" sz="2800" i="1">
                <a:solidFill>
                  <a:schemeClr val="tx1"/>
                </a:solidFill>
                <a:latin typeface="Segoe UI Light" panose="020B0502040204020203" pitchFamily="34" charset="0"/>
                <a:cs typeface="Segoe UI Light" panose="020B0502040204020203" pitchFamily="34" charset="0"/>
              </a:rPr>
              <a:t>Organizations that rely on peer review outperform those with change approvals*</a:t>
            </a:r>
          </a:p>
        </p:txBody>
      </p:sp>
      <p:sp>
        <p:nvSpPr>
          <p:cNvPr id="10" name="TextBox 9"/>
          <p:cNvSpPr txBox="1"/>
          <p:nvPr/>
        </p:nvSpPr>
        <p:spPr>
          <a:xfrm>
            <a:off x="946680" y="5129691"/>
            <a:ext cx="1720214" cy="523220"/>
          </a:xfrm>
          <a:prstGeom prst="rect">
            <a:avLst/>
          </a:prstGeom>
          <a:solidFill>
            <a:srgbClr val="006EC6"/>
          </a:solid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r>
              <a:rPr lang="en-US" sz="1400">
                <a:solidFill>
                  <a:schemeClr val="bg1"/>
                </a:solidFill>
                <a:latin typeface="Segoe UI Light" panose="020B0502040204020203" pitchFamily="34" charset="0"/>
                <a:cs typeface="Segoe UI Light" panose="020B0502040204020203" pitchFamily="34" charset="0"/>
              </a:rPr>
              <a:t>Use Change Approval processes</a:t>
            </a:r>
          </a:p>
        </p:txBody>
      </p:sp>
      <p:sp>
        <p:nvSpPr>
          <p:cNvPr id="11" name="TextBox 10"/>
          <p:cNvSpPr txBox="1"/>
          <p:nvPr/>
        </p:nvSpPr>
        <p:spPr>
          <a:xfrm>
            <a:off x="4148563" y="5129691"/>
            <a:ext cx="1553981" cy="523220"/>
          </a:xfrm>
          <a:prstGeom prst="rect">
            <a:avLst/>
          </a:prstGeom>
          <a:solidFill>
            <a:srgbClr val="006EC6"/>
          </a:solid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gn="r"/>
            <a:r>
              <a:rPr lang="en-US" sz="1400">
                <a:solidFill>
                  <a:schemeClr val="bg1"/>
                </a:solidFill>
                <a:latin typeface="Segoe UI Light" panose="020B0502040204020203" pitchFamily="34" charset="0"/>
                <a:cs typeface="Segoe UI Light" panose="020B0502040204020203" pitchFamily="34" charset="0"/>
              </a:rPr>
              <a:t>Use Peer Review approach</a:t>
            </a:r>
          </a:p>
        </p:txBody>
      </p:sp>
      <p:pic>
        <p:nvPicPr>
          <p:cNvPr id="13" name="Picture 2" descr="Image result"/>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1403279" y="102785"/>
            <a:ext cx="650344" cy="996696"/>
          </a:xfrm>
          <a:prstGeom prst="rect">
            <a:avLst/>
          </a:prstGeom>
          <a:noFill/>
          <a:effectLst/>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03886AC7-929C-4FE2-AF35-86CBE005E3D9}"/>
              </a:ext>
            </a:extLst>
          </p:cNvPr>
          <p:cNvSpPr txBox="1"/>
          <p:nvPr/>
        </p:nvSpPr>
        <p:spPr>
          <a:xfrm>
            <a:off x="1031542" y="858000"/>
            <a:ext cx="6881371"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r>
              <a:rPr lang="en-IN">
                <a:latin typeface="Segoe UI Light" panose="020B0502040204020203" pitchFamily="34" charset="0"/>
                <a:cs typeface="Segoe UI Light" panose="020B0502040204020203" pitchFamily="34" charset="0"/>
              </a:rPr>
              <a:t>Create Review and Coordination Processes to increase quality of work</a:t>
            </a:r>
            <a:endParaRPr lang="en-GB">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79292394"/>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3847DB54-D037-B84F-B6F1-2E8DA40D09AD}" type="slidenum">
              <a:rPr lang="en-US" smtClean="0"/>
              <a:t>91</a:t>
            </a:fld>
            <a:endParaRPr lang="en-US"/>
          </a:p>
        </p:txBody>
      </p:sp>
      <p:sp>
        <p:nvSpPr>
          <p:cNvPr id="4" name="Title 3"/>
          <p:cNvSpPr>
            <a:spLocks noGrp="1"/>
          </p:cNvSpPr>
          <p:nvPr>
            <p:ph type="title"/>
          </p:nvPr>
        </p:nvSpPr>
        <p:spPr/>
        <p:txBody>
          <a:bodyPr/>
          <a:lstStyle/>
          <a:p>
            <a:r>
              <a:rPr lang="en-IN"/>
              <a:t>Instil peer review culture in our daily work</a:t>
            </a:r>
            <a:br>
              <a:rPr lang="en-IN"/>
            </a:br>
            <a:endParaRPr lang="en-US" sz="1800"/>
          </a:p>
        </p:txBody>
      </p:sp>
      <p:sp>
        <p:nvSpPr>
          <p:cNvPr id="5" name="Rectangle 4"/>
          <p:cNvSpPr/>
          <p:nvPr/>
        </p:nvSpPr>
        <p:spPr>
          <a:xfrm>
            <a:off x="962381" y="1612902"/>
            <a:ext cx="4000499" cy="85725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9pPr>
          </a:lstStyle>
          <a:p>
            <a:pPr algn="ctr"/>
            <a:r>
              <a:rPr lang="en-GB">
                <a:latin typeface="Segoe UI Light" panose="020B0502040204020203" pitchFamily="34" charset="0"/>
                <a:cs typeface="Segoe UI Light" panose="020B0502040204020203" pitchFamily="34" charset="0"/>
              </a:rPr>
              <a:t>Everyone must have a peer review </a:t>
            </a:r>
            <a:br>
              <a:rPr lang="en-GB">
                <a:latin typeface="Segoe UI Light" panose="020B0502040204020203" pitchFamily="34" charset="0"/>
                <a:cs typeface="Segoe UI Light" panose="020B0502040204020203" pitchFamily="34" charset="0"/>
              </a:rPr>
            </a:br>
            <a:r>
              <a:rPr lang="en-GB">
                <a:latin typeface="Segoe UI Light" panose="020B0502040204020203" pitchFamily="34" charset="0"/>
                <a:cs typeface="Segoe UI Light" panose="020B0502040204020203" pitchFamily="34" charset="0"/>
              </a:rPr>
              <a:t>with someone</a:t>
            </a:r>
          </a:p>
        </p:txBody>
      </p:sp>
      <p:sp>
        <p:nvSpPr>
          <p:cNvPr id="6" name="Rectangle 5"/>
          <p:cNvSpPr/>
          <p:nvPr/>
        </p:nvSpPr>
        <p:spPr>
          <a:xfrm>
            <a:off x="962381" y="2605089"/>
            <a:ext cx="4000499" cy="85725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9pPr>
          </a:lstStyle>
          <a:p>
            <a:pPr algn="ctr"/>
            <a:r>
              <a:rPr lang="en-GB">
                <a:latin typeface="Segoe UI Light" panose="020B0502040204020203" pitchFamily="34" charset="0"/>
                <a:cs typeface="Segoe UI Light" panose="020B0502040204020203" pitchFamily="34" charset="0"/>
              </a:rPr>
              <a:t>Everyone monitors everyone else during commit stream</a:t>
            </a:r>
          </a:p>
        </p:txBody>
      </p:sp>
      <p:sp>
        <p:nvSpPr>
          <p:cNvPr id="7" name="Rectangle 6"/>
          <p:cNvSpPr/>
          <p:nvPr/>
        </p:nvSpPr>
        <p:spPr>
          <a:xfrm>
            <a:off x="962381" y="3597276"/>
            <a:ext cx="4000499" cy="85725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9pPr>
          </a:lstStyle>
          <a:p>
            <a:pPr algn="ctr"/>
            <a:r>
              <a:rPr lang="en-GB">
                <a:latin typeface="Segoe UI Light" panose="020B0502040204020203" pitchFamily="34" charset="0"/>
                <a:cs typeface="Segoe UI Light" panose="020B0502040204020203" pitchFamily="34" charset="0"/>
              </a:rPr>
              <a:t>Qualify high risk changes &amp; arrange SME review</a:t>
            </a:r>
          </a:p>
        </p:txBody>
      </p:sp>
      <p:sp>
        <p:nvSpPr>
          <p:cNvPr id="8" name="Rectangle 7"/>
          <p:cNvSpPr/>
          <p:nvPr/>
        </p:nvSpPr>
        <p:spPr>
          <a:xfrm>
            <a:off x="962381" y="4589463"/>
            <a:ext cx="4000499" cy="85725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9pPr>
          </a:lstStyle>
          <a:p>
            <a:pPr algn="ctr"/>
            <a:r>
              <a:rPr lang="en-GB">
                <a:latin typeface="Segoe UI Light" panose="020B0502040204020203" pitchFamily="34" charset="0"/>
                <a:cs typeface="Segoe UI Light" panose="020B0502040204020203" pitchFamily="34" charset="0"/>
              </a:rPr>
              <a:t>Avoid large changes</a:t>
            </a:r>
          </a:p>
          <a:p>
            <a:pPr algn="ctr"/>
            <a:r>
              <a:rPr lang="en-GB">
                <a:latin typeface="Segoe UI Light" panose="020B0502040204020203" pitchFamily="34" charset="0"/>
                <a:cs typeface="Segoe UI Light" panose="020B0502040204020203" pitchFamily="34" charset="0"/>
              </a:rPr>
              <a:t>Break them up</a:t>
            </a:r>
          </a:p>
        </p:txBody>
      </p:sp>
      <p:sp>
        <p:nvSpPr>
          <p:cNvPr id="9" name="Rectangle 8"/>
          <p:cNvSpPr/>
          <p:nvPr/>
        </p:nvSpPr>
        <p:spPr>
          <a:xfrm>
            <a:off x="5069561" y="1612902"/>
            <a:ext cx="98388" cy="383381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9pPr>
          </a:lstStyle>
          <a:p>
            <a:pPr algn="ctr"/>
            <a:endParaRPr lang="en-GB">
              <a:latin typeface="Segoe UI Light" panose="020B0502040204020203" pitchFamily="34" charset="0"/>
              <a:cs typeface="Segoe UI Light" panose="020B0502040204020203" pitchFamily="34" charset="0"/>
            </a:endParaRPr>
          </a:p>
        </p:txBody>
      </p:sp>
      <p:sp>
        <p:nvSpPr>
          <p:cNvPr id="10" name="Rectangle 9"/>
          <p:cNvSpPr/>
          <p:nvPr/>
        </p:nvSpPr>
        <p:spPr>
          <a:xfrm>
            <a:off x="5168621" y="1612902"/>
            <a:ext cx="6056554" cy="383381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9pPr>
          </a:lstStyle>
          <a:p>
            <a:pPr marL="285750" indent="-285750">
              <a:buFont typeface="Arial" pitchFamily="34" charset="0"/>
              <a:buChar char="•"/>
            </a:pPr>
            <a:r>
              <a:rPr lang="en-IN" sz="2800">
                <a:solidFill>
                  <a:schemeClr val="tx1"/>
                </a:solidFill>
                <a:latin typeface="Segoe UI Light" panose="020B0502040204020203" pitchFamily="34" charset="0"/>
                <a:cs typeface="Segoe UI Light" panose="020B0502040204020203" pitchFamily="34" charset="0"/>
              </a:rPr>
              <a:t>Pair Programming* &amp; TDD</a:t>
            </a:r>
          </a:p>
          <a:p>
            <a:pPr marL="285750" indent="-285750">
              <a:buFont typeface="Arial" pitchFamily="34" charset="0"/>
              <a:buChar char="•"/>
            </a:pPr>
            <a:r>
              <a:rPr lang="en-IN" sz="2800">
                <a:solidFill>
                  <a:schemeClr val="tx1"/>
                </a:solidFill>
                <a:latin typeface="Segoe UI Light" panose="020B0502040204020203" pitchFamily="34" charset="0"/>
                <a:cs typeface="Segoe UI Light" panose="020B0502040204020203" pitchFamily="34" charset="0"/>
              </a:rPr>
              <a:t>“Over-the-shoulder”</a:t>
            </a:r>
          </a:p>
          <a:p>
            <a:pPr marL="285750" indent="-285750">
              <a:buFont typeface="Arial" pitchFamily="34" charset="0"/>
              <a:buChar char="•"/>
            </a:pPr>
            <a:r>
              <a:rPr lang="en-IN" sz="2800">
                <a:solidFill>
                  <a:schemeClr val="tx1"/>
                </a:solidFill>
                <a:latin typeface="Segoe UI Light" panose="020B0502040204020203" pitchFamily="34" charset="0"/>
                <a:cs typeface="Segoe UI Light" panose="020B0502040204020203" pitchFamily="34" charset="0"/>
              </a:rPr>
              <a:t>Email pass-around</a:t>
            </a:r>
          </a:p>
          <a:p>
            <a:pPr marL="285750" indent="-285750">
              <a:buFont typeface="Arial" pitchFamily="34" charset="0"/>
              <a:buChar char="•"/>
            </a:pPr>
            <a:r>
              <a:rPr lang="en-IN" sz="2800">
                <a:solidFill>
                  <a:schemeClr val="tx1"/>
                </a:solidFill>
                <a:latin typeface="Segoe UI Light" panose="020B0502040204020203" pitchFamily="34" charset="0"/>
                <a:cs typeface="Segoe UI Light" panose="020B0502040204020203" pitchFamily="34" charset="0"/>
              </a:rPr>
              <a:t>Tool-assisted (code) peer review</a:t>
            </a:r>
          </a:p>
          <a:p>
            <a:pPr marL="285750" indent="-285750">
              <a:buFont typeface="Arial" pitchFamily="34" charset="0"/>
              <a:buChar char="•"/>
            </a:pPr>
            <a:endParaRPr lang="en-GB" sz="2800">
              <a:solidFill>
                <a:schemeClr val="tx1"/>
              </a:solidFill>
              <a:latin typeface="Segoe UI Light" panose="020B0502040204020203" pitchFamily="34" charset="0"/>
              <a:cs typeface="Segoe UI Light" panose="020B0502040204020203" pitchFamily="34" charset="0"/>
            </a:endParaRPr>
          </a:p>
        </p:txBody>
      </p:sp>
      <p:pic>
        <p:nvPicPr>
          <p:cNvPr id="11" name="Picture 2" descr="Image result"/>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1403279" y="90754"/>
            <a:ext cx="650344" cy="996696"/>
          </a:xfrm>
          <a:prstGeom prst="rect">
            <a:avLst/>
          </a:prstGeom>
          <a:noFill/>
          <a:effectLst/>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C0951697-800B-44DA-970B-B220480BE760}"/>
              </a:ext>
            </a:extLst>
          </p:cNvPr>
          <p:cNvSpPr txBox="1"/>
          <p:nvPr/>
        </p:nvSpPr>
        <p:spPr>
          <a:xfrm>
            <a:off x="1031542" y="858000"/>
            <a:ext cx="6881371"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r>
              <a:rPr lang="en-IN">
                <a:latin typeface="Segoe UI Light" panose="020B0502040204020203" pitchFamily="34" charset="0"/>
                <a:cs typeface="Segoe UI Light" panose="020B0502040204020203" pitchFamily="34" charset="0"/>
              </a:rPr>
              <a:t>Create Review and Coordination Processes to increase quality of work</a:t>
            </a:r>
            <a:endParaRPr lang="en-GB">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730152098"/>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EXTBOX" val="Text"/>
</p:tagLst>
</file>

<file path=ppt/theme/theme1.xml><?xml version="1.0" encoding="utf-8"?>
<a:theme xmlns:a="http://schemas.openxmlformats.org/drawingml/2006/main" name="Highly Confidential">
  <a:themeElements>
    <a:clrScheme name="Update Avanade">
      <a:dk1>
        <a:srgbClr val="333333"/>
      </a:dk1>
      <a:lt1>
        <a:sysClr val="window" lastClr="FFFFFF"/>
      </a:lt1>
      <a:dk2>
        <a:srgbClr val="FF5800"/>
      </a:dk2>
      <a:lt2>
        <a:srgbClr val="EDEDED"/>
      </a:lt2>
      <a:accent1>
        <a:srgbClr val="FF5800"/>
      </a:accent1>
      <a:accent2>
        <a:srgbClr val="CE056A"/>
      </a:accent2>
      <a:accent3>
        <a:srgbClr val="C80000"/>
      </a:accent3>
      <a:accent4>
        <a:srgbClr val="FFB414"/>
      </a:accent4>
      <a:accent5>
        <a:srgbClr val="4B912A"/>
      </a:accent5>
      <a:accent6>
        <a:srgbClr val="008C95"/>
      </a:accent6>
      <a:hlink>
        <a:srgbClr val="FF5800"/>
      </a:hlink>
      <a:folHlink>
        <a:srgbClr val="890078"/>
      </a:folHlink>
    </a:clrScheme>
    <a:fontScheme name="Custom 1">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vanade Aurora PPT Template_2021" id="{B02E4705-32AF-734E-BAB1-80B7066018F0}" vid="{05FB8B35-A1A6-D348-B710-A662AE24E9B3}"/>
    </a:ext>
  </a:extLst>
</a:theme>
</file>

<file path=ppt/theme/theme2.xml><?xml version="1.0" encoding="utf-8"?>
<a:theme xmlns:a="http://schemas.openxmlformats.org/drawingml/2006/main" name="Confidential">
  <a:themeElements>
    <a:clrScheme name="Update Avanade">
      <a:dk1>
        <a:srgbClr val="333333"/>
      </a:dk1>
      <a:lt1>
        <a:sysClr val="window" lastClr="FFFFFF"/>
      </a:lt1>
      <a:dk2>
        <a:srgbClr val="FF5800"/>
      </a:dk2>
      <a:lt2>
        <a:srgbClr val="EDEDED"/>
      </a:lt2>
      <a:accent1>
        <a:srgbClr val="FF5800"/>
      </a:accent1>
      <a:accent2>
        <a:srgbClr val="CE056A"/>
      </a:accent2>
      <a:accent3>
        <a:srgbClr val="C80000"/>
      </a:accent3>
      <a:accent4>
        <a:srgbClr val="FFB414"/>
      </a:accent4>
      <a:accent5>
        <a:srgbClr val="4B912A"/>
      </a:accent5>
      <a:accent6>
        <a:srgbClr val="008C95"/>
      </a:accent6>
      <a:hlink>
        <a:srgbClr val="FF5800"/>
      </a:hlink>
      <a:folHlink>
        <a:srgbClr val="890078"/>
      </a:folHlink>
    </a:clrScheme>
    <a:fontScheme name="Custom 1">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vanade Aurora PPT Template_2021" id="{B02E4705-32AF-734E-BAB1-80B7066018F0}" vid="{D5FAC53D-9D05-CB4C-88D7-93AE5C30EE02}"/>
    </a:ext>
  </a:extLst>
</a:theme>
</file>

<file path=ppt/theme/theme3.xml><?xml version="1.0" encoding="utf-8"?>
<a:theme xmlns:a="http://schemas.openxmlformats.org/drawingml/2006/main" name="Restricted">
  <a:themeElements>
    <a:clrScheme name="Update Avanade">
      <a:dk1>
        <a:srgbClr val="333333"/>
      </a:dk1>
      <a:lt1>
        <a:sysClr val="window" lastClr="FFFFFF"/>
      </a:lt1>
      <a:dk2>
        <a:srgbClr val="FF5800"/>
      </a:dk2>
      <a:lt2>
        <a:srgbClr val="EDEDED"/>
      </a:lt2>
      <a:accent1>
        <a:srgbClr val="FF5800"/>
      </a:accent1>
      <a:accent2>
        <a:srgbClr val="CE056A"/>
      </a:accent2>
      <a:accent3>
        <a:srgbClr val="C80000"/>
      </a:accent3>
      <a:accent4>
        <a:srgbClr val="FFB414"/>
      </a:accent4>
      <a:accent5>
        <a:srgbClr val="4B912A"/>
      </a:accent5>
      <a:accent6>
        <a:srgbClr val="008C95"/>
      </a:accent6>
      <a:hlink>
        <a:srgbClr val="FF5800"/>
      </a:hlink>
      <a:folHlink>
        <a:srgbClr val="890078"/>
      </a:folHlink>
    </a:clrScheme>
    <a:fontScheme name="Custom 1">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vanade Aurora PPT Template_2021" id="{B02E4705-32AF-734E-BAB1-80B7066018F0}" vid="{3562E77E-9A36-324C-9F10-711499DEFDFC}"/>
    </a:ext>
  </a:extLst>
</a:theme>
</file>

<file path=ppt/theme/theme4.xml><?xml version="1.0" encoding="utf-8"?>
<a:theme xmlns:a="http://schemas.openxmlformats.org/drawingml/2006/main" name="Unrestricted">
  <a:themeElements>
    <a:clrScheme name="Update Avanade">
      <a:dk1>
        <a:srgbClr val="333333"/>
      </a:dk1>
      <a:lt1>
        <a:sysClr val="window" lastClr="FFFFFF"/>
      </a:lt1>
      <a:dk2>
        <a:srgbClr val="FF5800"/>
      </a:dk2>
      <a:lt2>
        <a:srgbClr val="EDEDED"/>
      </a:lt2>
      <a:accent1>
        <a:srgbClr val="FF5800"/>
      </a:accent1>
      <a:accent2>
        <a:srgbClr val="CE056A"/>
      </a:accent2>
      <a:accent3>
        <a:srgbClr val="C80000"/>
      </a:accent3>
      <a:accent4>
        <a:srgbClr val="FFB414"/>
      </a:accent4>
      <a:accent5>
        <a:srgbClr val="4B912A"/>
      </a:accent5>
      <a:accent6>
        <a:srgbClr val="008C95"/>
      </a:accent6>
      <a:hlink>
        <a:srgbClr val="FF5800"/>
      </a:hlink>
      <a:folHlink>
        <a:srgbClr val="890078"/>
      </a:folHlink>
    </a:clrScheme>
    <a:fontScheme name="Custom 1">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vanade Aurora PPT Template_2021" id="{B02E4705-32AF-734E-BAB1-80B7066018F0}" vid="{AD35AC2E-B076-334C-B14D-03A2EE20D1EB}"/>
    </a:ext>
  </a:extLst>
</a:theme>
</file>

<file path=ppt/theme/theme5.xml><?xml version="1.0" encoding="utf-8"?>
<a:theme xmlns:a="http://schemas.openxmlformats.org/drawingml/2006/main" name="End Slides">
  <a:themeElements>
    <a:clrScheme name="Avanade FY17">
      <a:dk1>
        <a:srgbClr val="595959"/>
      </a:dk1>
      <a:lt1>
        <a:sysClr val="window" lastClr="FFFFFF"/>
      </a:lt1>
      <a:dk2>
        <a:srgbClr val="FF5800"/>
      </a:dk2>
      <a:lt2>
        <a:srgbClr val="E7E6E6"/>
      </a:lt2>
      <a:accent1>
        <a:srgbClr val="FF5800"/>
      </a:accent1>
      <a:accent2>
        <a:srgbClr val="CE056A"/>
      </a:accent2>
      <a:accent3>
        <a:srgbClr val="C80000"/>
      </a:accent3>
      <a:accent4>
        <a:srgbClr val="FFB414"/>
      </a:accent4>
      <a:accent5>
        <a:srgbClr val="47800A"/>
      </a:accent5>
      <a:accent6>
        <a:srgbClr val="008376"/>
      </a:accent6>
      <a:hlink>
        <a:srgbClr val="FF5800"/>
      </a:hlink>
      <a:folHlink>
        <a:srgbClr val="890078"/>
      </a:folHlink>
    </a:clrScheme>
    <a:fontScheme name="Custom 1">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vanade Aurora PPT Template_2021" id="{B02E4705-32AF-734E-BAB1-80B7066018F0}" vid="{D0B79744-F566-A44D-B1EA-D0E2F46F5006}"/>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149E8D32533354D96BF1E93F2334F9E" ma:contentTypeVersion="2" ma:contentTypeDescription="Create a new document." ma:contentTypeScope="" ma:versionID="95c24f8c35735b6ff41a546f31a1807b">
  <xsd:schema xmlns:xsd="http://www.w3.org/2001/XMLSchema" xmlns:xs="http://www.w3.org/2001/XMLSchema" xmlns:p="http://schemas.microsoft.com/office/2006/metadata/properties" xmlns:ns2="85fdcbaa-5470-4234-ace8-bf70bd2c294e" targetNamespace="http://schemas.microsoft.com/office/2006/metadata/properties" ma:root="true" ma:fieldsID="141deb76844d1c21b11341e3470557a9" ns2:_="">
    <xsd:import namespace="85fdcbaa-5470-4234-ace8-bf70bd2c294e"/>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5fdcbaa-5470-4234-ace8-bf70bd2c294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3F6B5B5-46C8-4458-B6AD-E501912AE07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5fdcbaa-5470-4234-ace8-bf70bd2c294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27A03C18-8CA8-4E85-8FD3-26F080DC8A47}">
  <ds:schemaRefs>
    <ds:schemaRef ds:uri="http://purl.org/dc/elements/1.1/"/>
    <ds:schemaRef ds:uri="http://www.w3.org/XML/1998/namespace"/>
    <ds:schemaRef ds:uri="http://schemas.microsoft.com/office/infopath/2007/PartnerControls"/>
    <ds:schemaRef ds:uri="http://schemas.openxmlformats.org/package/2006/metadata/core-properties"/>
    <ds:schemaRef ds:uri="http://purl.org/dc/dcmitype/"/>
    <ds:schemaRef ds:uri="http://purl.org/dc/terms/"/>
    <ds:schemaRef ds:uri="85fdcbaa-5470-4234-ace8-bf70bd2c294e"/>
    <ds:schemaRef ds:uri="http://schemas.microsoft.com/office/2006/documentManagement/types"/>
    <ds:schemaRef ds:uri="http://schemas.microsoft.com/office/2006/metadata/properties"/>
  </ds:schemaRefs>
</ds:datastoreItem>
</file>

<file path=customXml/itemProps3.xml><?xml version="1.0" encoding="utf-8"?>
<ds:datastoreItem xmlns:ds="http://schemas.openxmlformats.org/officeDocument/2006/customXml" ds:itemID="{A35BC5BD-2F86-406E-8953-9EE1A3C8007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Avanade Aurora PPT Template_2021</Template>
  <TotalTime>1928</TotalTime>
  <Words>6715</Words>
  <Application>Microsoft Office PowerPoint</Application>
  <PresentationFormat>Widescreen</PresentationFormat>
  <Paragraphs>887</Paragraphs>
  <Slides>91</Slides>
  <Notes>62</Notes>
  <HiddenSlides>6</HiddenSlides>
  <MMClips>0</MMClips>
  <ScaleCrop>false</ScaleCrop>
  <HeadingPairs>
    <vt:vector size="6" baseType="variant">
      <vt:variant>
        <vt:lpstr>Fonts Used</vt:lpstr>
      </vt:variant>
      <vt:variant>
        <vt:i4>7</vt:i4>
      </vt:variant>
      <vt:variant>
        <vt:lpstr>Theme</vt:lpstr>
      </vt:variant>
      <vt:variant>
        <vt:i4>5</vt:i4>
      </vt:variant>
      <vt:variant>
        <vt:lpstr>Slide Titles</vt:lpstr>
      </vt:variant>
      <vt:variant>
        <vt:i4>91</vt:i4>
      </vt:variant>
    </vt:vector>
  </HeadingPairs>
  <TitlesOfParts>
    <vt:vector size="103" baseType="lpstr">
      <vt:lpstr>Arial</vt:lpstr>
      <vt:lpstr>Calibri</vt:lpstr>
      <vt:lpstr>Consolas</vt:lpstr>
      <vt:lpstr>Segoe UI</vt:lpstr>
      <vt:lpstr>Segoe UI Light</vt:lpstr>
      <vt:lpstr>Segoe UI Semibold</vt:lpstr>
      <vt:lpstr>Segoe UI Semilight</vt:lpstr>
      <vt:lpstr>Highly Confidential</vt:lpstr>
      <vt:lpstr>Confidential</vt:lpstr>
      <vt:lpstr>Restricted</vt:lpstr>
      <vt:lpstr>Unrestricted</vt:lpstr>
      <vt:lpstr>End Slides</vt:lpstr>
      <vt:lpstr>PowerPoint Presentation</vt:lpstr>
      <vt:lpstr>Expectations During Sessions</vt:lpstr>
      <vt:lpstr>Review Questions &amp; Answer Activity</vt:lpstr>
      <vt:lpstr>Avanade DevOps Practitioner Sessions</vt:lpstr>
      <vt:lpstr>Learning Objectives Activity</vt:lpstr>
      <vt:lpstr>Simpler Way to Create Service Principle</vt:lpstr>
      <vt:lpstr>Session 4 (2.5 hrs) </vt:lpstr>
      <vt:lpstr>The Practices of Feedback</vt:lpstr>
      <vt:lpstr>Continuous Integration – Typical feedback </vt:lpstr>
      <vt:lpstr>Continuous Delivery – Typical feedback </vt:lpstr>
      <vt:lpstr>Continuous Deployment – Typical feedback </vt:lpstr>
      <vt:lpstr>Run quality tests in build pipeline (unit test)</vt:lpstr>
      <vt:lpstr>PowerPoint Presentation</vt:lpstr>
      <vt:lpstr>PowerPoint Presentation</vt:lpstr>
      <vt:lpstr>PowerPoint Presentation</vt:lpstr>
      <vt:lpstr>PowerPoint Presentation</vt:lpstr>
      <vt:lpstr>PowerPoint Presentation</vt:lpstr>
      <vt:lpstr>Run quality tests in build pipeline (SonarQube)</vt:lpstr>
      <vt:lpstr>Business Significant Metrics</vt:lpstr>
      <vt:lpstr>Run functional &amp; non-functional tests in Pipelines </vt:lpstr>
      <vt:lpstr>Kinds of functional tests (1/2) </vt:lpstr>
      <vt:lpstr>Kinds of functional tests (2/2) </vt:lpstr>
      <vt:lpstr>Run functional tests in Pipelines</vt:lpstr>
      <vt:lpstr>Run functional tests in Pipelines – Plan the UI tests</vt:lpstr>
      <vt:lpstr>Run functional tests in Pipelines - Demo</vt:lpstr>
      <vt:lpstr>Run functional tests in Azure Pipelines – Demo</vt:lpstr>
      <vt:lpstr>Run functional tests in Azure Pipelines – Demo</vt:lpstr>
      <vt:lpstr>Run functional tests in Azure Pipelines – Demo</vt:lpstr>
      <vt:lpstr>Run non-functional tests in Pipelines</vt:lpstr>
      <vt:lpstr>Run non-functional tests in Pipelines</vt:lpstr>
      <vt:lpstr>Run non-functional tests in Pipelines</vt:lpstr>
      <vt:lpstr>Run non-functional tests in Pipelines – Performance testing</vt:lpstr>
      <vt:lpstr>Run non-functional tests in Pipelines – Security testing</vt:lpstr>
      <vt:lpstr>The Technical Practices of Feedback</vt:lpstr>
      <vt:lpstr>Production telemetry drives the backlog </vt:lpstr>
      <vt:lpstr>Application Logging Telemetry </vt:lpstr>
      <vt:lpstr>Examples of Telemetry metrics / levels </vt:lpstr>
      <vt:lpstr>Infrastructure metrics </vt:lpstr>
      <vt:lpstr>Azure Application Insights </vt:lpstr>
      <vt:lpstr>Application Insights – What does it monitor? </vt:lpstr>
      <vt:lpstr>Information Radiators </vt:lpstr>
      <vt:lpstr>Capture Web Application Logs with App Service Diagnostics Logging</vt:lpstr>
      <vt:lpstr>PowerPoint Presentation</vt:lpstr>
      <vt:lpstr>PowerPoint Presentation</vt:lpstr>
      <vt:lpstr>PowerPoint Presentation</vt:lpstr>
      <vt:lpstr>PowerPoint Presentation</vt:lpstr>
      <vt:lpstr>PowerPoint Presentation</vt:lpstr>
      <vt:lpstr>PowerPoint Presentation</vt:lpstr>
      <vt:lpstr>Create storage account</vt:lpstr>
      <vt:lpstr>Enable logging using Azure Portal</vt:lpstr>
      <vt:lpstr>PowerPoint Presentation</vt:lpstr>
      <vt:lpstr>PowerPoint Presentation</vt:lpstr>
      <vt:lpstr>View live application logging with the log streaming service</vt:lpstr>
      <vt:lpstr>Exercise - View live application logging with the log streaming service using Azure CLI</vt:lpstr>
      <vt:lpstr>Application Code</vt:lpstr>
      <vt:lpstr>Open the log stream generated by your ASP.NET Web app by using Azure CLI commands from Cloud Shell.</vt:lpstr>
      <vt:lpstr>Retrieve application log files </vt:lpstr>
      <vt:lpstr>Methods for retrieving log files</vt:lpstr>
      <vt:lpstr>Retrieve file system logs using Azure CLI</vt:lpstr>
      <vt:lpstr>Retrieve file system logs using Kudu;  Search logs saved in Azure Blob Storage  </vt:lpstr>
      <vt:lpstr>Capture and view page load times in your Azure web app with Application Insights</vt:lpstr>
      <vt:lpstr>Application Insights resources </vt:lpstr>
      <vt:lpstr>Runtime instrumentation and build-time instrumentation</vt:lpstr>
      <vt:lpstr>Runtime instrumentation</vt:lpstr>
      <vt:lpstr>Build-time instrumentation</vt:lpstr>
      <vt:lpstr>Client-side instrumentation</vt:lpstr>
      <vt:lpstr>Enabling runtime instrumentation – Web App Requirements</vt:lpstr>
      <vt:lpstr>Enabling automatic client-side telemetry</vt:lpstr>
      <vt:lpstr>Enable Application Insights for the Web App</vt:lpstr>
      <vt:lpstr>Enable Application Insights for the Web App</vt:lpstr>
      <vt:lpstr>Enable Application Insights for the Web App</vt:lpstr>
      <vt:lpstr>Enable Application Insights for the Web App</vt:lpstr>
      <vt:lpstr>Enable Application Insights for the Web App</vt:lpstr>
      <vt:lpstr>Instrument server-side web application code with Application Insights</vt:lpstr>
      <vt:lpstr>Application Insights SDK</vt:lpstr>
      <vt:lpstr>Value / Benefit of the SDK</vt:lpstr>
      <vt:lpstr>Install Application Insights SDK</vt:lpstr>
      <vt:lpstr>Install Package</vt:lpstr>
      <vt:lpstr>Initialize the Application Insights SDK </vt:lpstr>
      <vt:lpstr>Confirm the Application Insights configuration</vt:lpstr>
      <vt:lpstr>See the value of APPINSIGHTS_INSTRUMENTATIONKEY </vt:lpstr>
      <vt:lpstr>Verify instrumentation key for the Application Insights resource </vt:lpstr>
      <vt:lpstr>Instrument the application</vt:lpstr>
      <vt:lpstr>Acquisition Funnel </vt:lpstr>
      <vt:lpstr>Instill a “culture of causality” </vt:lpstr>
      <vt:lpstr>The need for centralized telemetry infrastructure </vt:lpstr>
      <vt:lpstr>Telemetry analysis techniques </vt:lpstr>
      <vt:lpstr>Use Telemetry to make deployment safer </vt:lpstr>
      <vt:lpstr>The dangers of change control processes </vt:lpstr>
      <vt:lpstr>Change Peer Review vs Approval </vt:lpstr>
      <vt:lpstr>Instil peer review culture in our daily work </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
  <cp:keywords/>
  <dc:description/>
  <cp:lastModifiedBy>Keith Lemon</cp:lastModifiedBy>
  <cp:revision>4</cp:revision>
  <dcterms:created xsi:type="dcterms:W3CDTF">2021-03-11T21:27:35Z</dcterms:created>
  <dcterms:modified xsi:type="dcterms:W3CDTF">2021-08-02T15:52:45Z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0x010100D149E8D32533354D96BF1E93F2334F9E</vt:lpwstr>
  </property>
  <property fmtid="{D5CDD505-2E9C-101B-9397-08002B2CF9AE}" pid="3" name="MSIP_Label_5fae8262-b78e-4366-8929-a5d6aac95320_Enabled">
    <vt:lpwstr>true</vt:lpwstr>
  </property>
  <property fmtid="{D5CDD505-2E9C-101B-9397-08002B2CF9AE}" pid="4" name="MSIP_Label_5fae8262-b78e-4366-8929-a5d6aac95320_SetDate">
    <vt:lpwstr>2021-03-11T22:07:55Z</vt:lpwstr>
  </property>
  <property fmtid="{D5CDD505-2E9C-101B-9397-08002B2CF9AE}" pid="5" name="MSIP_Label_5fae8262-b78e-4366-8929-a5d6aac95320_Method">
    <vt:lpwstr>Standard</vt:lpwstr>
  </property>
  <property fmtid="{D5CDD505-2E9C-101B-9397-08002B2CF9AE}" pid="6" name="MSIP_Label_5fae8262-b78e-4366-8929-a5d6aac95320_Name">
    <vt:lpwstr>5fae8262-b78e-4366-8929-a5d6aac95320</vt:lpwstr>
  </property>
  <property fmtid="{D5CDD505-2E9C-101B-9397-08002B2CF9AE}" pid="7" name="MSIP_Label_5fae8262-b78e-4366-8929-a5d6aac95320_SiteId">
    <vt:lpwstr>cf36141c-ddd7-45a7-b073-111f66d0b30c</vt:lpwstr>
  </property>
  <property fmtid="{D5CDD505-2E9C-101B-9397-08002B2CF9AE}" pid="8" name="MSIP_Label_5fae8262-b78e-4366-8929-a5d6aac95320_ActionId">
    <vt:lpwstr/>
  </property>
  <property fmtid="{D5CDD505-2E9C-101B-9397-08002B2CF9AE}" pid="9" name="MSIP_Label_5fae8262-b78e-4366-8929-a5d6aac95320_ContentBits">
    <vt:lpwstr>0</vt:lpwstr>
  </property>
</Properties>
</file>